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A8895-5053-4CD9-AC5B-3EAAAA3B9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A65CF-28D7-4915-BD31-744CE0401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4858E-1A2D-488B-A87F-F4CB667C6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32DB9-5039-4BD9-9106-C875DAE8C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A3023-EF33-4A7F-8311-630678B8F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55C874-92A3-49A4-AC7A-78E560AFB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CDB1C7-5083-4594-B4F4-630F12E85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B783B-9277-42AA-B200-CC2979EB7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7D014-8167-4856-9105-5A33D90ED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E9F7F-662F-4465-AD55-9FD30AD3C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FBE2B-CE2B-4592-AA9D-8D940CDDC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5004404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旅游管理专业实习总结报告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实习收获与成果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某知名旅游公司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旅游线路规划、旅游产品推广、旅游服务提供等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员工人数众多，业务遍布全国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旅游管理实习生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实习岗位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参与旅游线路规划、旅游产品推广方案的制定和实施，协助处理旅游服务相关事务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主要职责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2023年3月至2023年6月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某知名旅游公司总部，位于一线城市核心商业区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2023年3月至2023年6月，共4个月。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某知名旅游公司市场部门。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通过实践掌握旅游市场策划、产品推广等专业技能，提升职业素养和综合能力。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实习计划与安排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实习工作具体内容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收集旅游市场相关信息，分析消费者需求、竞争对手情况，为产品策划提供数据支持。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营销推广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协助制定营销策略，通过社交媒体、线下活动等多种渠道进行产品推广，提高品牌知名度。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旅游产品策划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参与设计旅游线路、制定产品方案，包括行程安排、酒店选择、交通方式等。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负责接待游客咨询、处理投诉，提升客户满意度，维护客户关系。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市场调研数据收集困难。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利用专业调研工具，结合线上问卷和线下访谈，提高数据收集效率和质量。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旅游产品同质化严重，难以突出特色。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实习中遇到的问题及解决方法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分析目标受众特点，调整营销策略，增加互动环节，提高用户参与度。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深入挖掘目的地文化特色，与当地资源合作，打造独特旅游体验。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营销推广效果不佳。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实习中遇到的问题及解决方法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客户投诉处理不当导致客户流失。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建立完善的客户投诉处理流程，提高员工服务意识，及时响应并解决问题，挽回客户信任。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实习中遇到的问题及解决方法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https://d.book118.com/496150044043010100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2024-09-24T04:55:58.603</cp:lastPrinted>
  <dcterms:created xsi:type="dcterms:W3CDTF">2024-09-23T20:55:58Z</dcterms:created>
  <dcterms:modified xsi:type="dcterms:W3CDTF">2024-09-23T20:56:00Z</dcterms:modified>
</cp:coreProperties>
</file>