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D06B7-03E4-4569-AF57-8FBCE04DD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C4280-1F4B-4556-9C6A-5D983F146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E7F5C-9578-41A4-962E-B6AE0547F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2B212-5483-4C29-A0F9-4FC5A0C86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F78838-2E0C-4F6E-896C-F85F5D51A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EB5860-51F2-4D7F-9D26-093154BED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312A1-3A6C-4575-99CB-6195EE511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13772-F409-42FB-BE56-E30584EAA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47D29-3C49-48FE-99BC-EE4146767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6025F-4984-442C-9915-8FFA07E58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9B03E-95DD-4C1B-BB7F-DDA38647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51222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液净化护理质量管理与控制\n## 1.血液净化护理的基本概念与重要性\n### 1.1血液净化技术的原理与应用领域\n### 1.2血液净化护理在临床治疗中的作用\n### 1.3血液净化护理质量管理的意义\n## 2.血液净化护理质量评价体系构建\n### 2.1血液净化护理质量评价指标体系设计\n### 2.2血液净化护理质量评价方法与应用\n### 2.3血液净化护理质量评价结果的分析与反馈\n## 3.血液净化护理质量影响因素分析\n### 3.1护理人员因素对血液净化护理质量的影响\n### 3.2设备与环境因素对血液净化护理质量的影响\n### 3.3管理制度与流程因素对血液净化护理质量的影响\n## 4.血液净化护理质量持续改进策略\n### 4.1加强护理人员培训与考核，提高护理技术水平\n### 4.2优化设备与环境配置，保障护理服务质量\n### 4.3完善管理制度与流程，提高护理管理效能\n## 5.血液净化护理质量信息化管理\n### 5.1血液净化护理信息化的需求与优势\n### 5.2血液净化护理信息化系统的设计与实施\n### 5.3血液净化护理信息化管理的效果评价与持续改进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血液净化护理质量管理与控制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血液净化护理的基本概念与重要性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5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血液净化技术是一种医学治疗方法，通过清除体内有毒物质和多余水分，改善血液循环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血液透析：通过半透膜将血液中的废物和多余水分清除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血液滤过：通过正压过滤血液中的废物和多余水分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血液灌流：通过吸附剂吸附血液中的有毒物质</a:t>
                </a:r>
                <a:endParaRPr/>
              </a:p>
            </p:txBody>
          </p:sp>
        </p:grpSp>
        <p:grpSp>
          <p:nvGrpSpPr>
            <p:cNvPr id="16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血液净化技术广泛应用于肾脏疾病、免疫性疾病、急性中毒等治疗领域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肾脏疾病：急性肾衰竭、慢性肾衰竭等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免疫性疾病：系统性红斑狼疮、多发性骨髓瘤等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急性中毒：农药中毒、药物中毒等</a:t>
                </a:r>
                <a:endParaRPr/>
              </a:p>
            </p:txBody>
          </p:sp>
        </p:grpSp>
      </p:grpSp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血液净化技术的原理与应用领域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血液净化护理是血液净化治疗过程中的重要辅助手段，确保患者安全和治疗效果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护理人员需要密切观察患者的生命体征和病情变化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护理人员需要熟练掌握血液净化设备的操作和维护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护理人员需要为患者提供心理支持和健康教育</a:t>
                </a:r>
                <a:endParaRPr/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血液净化护理对于提高患者生活质量和预后具有重要意义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通过有效的护理干预，降低患者的并发症发生率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提高患者的生存率和生活质量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促进患者的心理健康和社会适应</a:t>
                </a:r>
                <a:endParaRPr/>
              </a:p>
            </p:txBody>
          </p:sp>
        </p:grpSp>
      </p:grpSp>
      <p:sp>
        <p:nvSpPr>
          <p:cNvPr id="1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血液净化护理在临床治疗中的作用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血液净化护理质量管理是确保医疗安全和提高治疗效果的重要途径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通过质量管理体系，降低医疗差错和事故的发生率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提高患者的治疗效果和满意度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提升医疗服务质量和社会信誉</a:t>
                </a:r>
                <a:endParaRPr/>
              </a:p>
            </p:txBody>
          </p:sp>
        </p:grpSp>
        <p:grpSp>
          <p:nvGrpSpPr>
            <p:cNvPr id="18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血液净化护理质量管理有助于优化资源配置和降低医疗成本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通过质量管理和评价，合理配置护理人力资源和设备资源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降低不必要的医疗消耗和成本支出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提高医疗资源的利用效率和经济效益</a:t>
                </a:r>
                <a:endParaRPr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血液净化护理质量管理的意义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血液净化护理质量评价体系构建</a:t>
            </a:r>
            <a:endParaRPr/>
          </a:p>
        </p:txBody>
      </p:sp>
      <p:sp>
        <p:nvSpPr>
          <p:cNvPr id="18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血液净化护理质量评价指标体系包括结构质量、过程质量和结果质量三个维度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结构质量：评价护理人员、设备和环境等资源的质量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过程质量：评价护理服务的实施过程和效果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结果质量：评价患者的健康结局和满意度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血液净化护理质量评价指标体系的设计应遵循客观性、科学性和实用性的原则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客观性：评价指标应客观反映护理质量的实际水平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科学性：评价指标应基于临床实践和科学研究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实用性：评价指标应易于理解和操作，便于推广应用</a:t>
                </a:r>
                <a:endParaRPr/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血液净化护理质量评价指标体系设计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血液净化护理质量评价方法包括主观评价和客观评价两种类型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主观评价：通过问卷调查、访谈等方式收集护理人员和患者的意见和建议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客观评价：通过数据收集和分析，评价护理服务的质量和效果</a:t>
                </a:r>
                <a:endParaRPr/>
              </a:p>
            </p:txBody>
          </p:sp>
        </p:grpSp>
        <p:grpSp>
          <p:nvGrpSpPr>
            <p:cNvPr id="20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血液净化护理质量评价方法的应用应结合实际情况和评价目的进行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根据评价目的，选择合适的评价方法和指标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注重评价结果的反馈和整改，提高护理质量</a:t>
                </a:r>
                <a:endParaRPr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血液净化护理质量评价方法与应用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血液净化护理质量评价结果的分析与反馈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8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0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血液净化护理质量评价结果的分析应关注存在问题和改进方向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分析评价指标的数据变化，发现护理质量存在的问题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针对存在问题，提出改进措施和建议</a:t>
                </a:r>
                <a:endParaRPr/>
              </a:p>
            </p:txBody>
          </p:sp>
          <p:sp>
            <p:nvSpPr>
              <p:cNvPr id="21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2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1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血液净化护理质量评价结果的反馈应及时、准确和有效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将评价结果及时反馈给相关护理人员和管理部门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制定改进措施，提高护理质量和管理水平</a:t>
                </a:r>
                <a:endParaRPr/>
              </a:p>
            </p:txBody>
          </p:sp>
          <p:sp>
            <p:nvSpPr>
              <p:cNvPr id="21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血液净化护理质量影响因素分析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护理人员因素对血液净化护理质量的影响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3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护理人员的技术水平和责任心对血液净化护理质量具有重要影响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技术水平：熟练掌握血液净化设备的操作和维护技能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责任心：关注患者病情变化，及时采取护理措施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护理人员的培训和考核是提高血液净化护理质量的关键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加强护理人员的培训和考核，提高护理技术水平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建立激励机制，提高护理人员的积极性和责任心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https://d.book118.com/496151222054010051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血液净化护理质量管理与控制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2024-09-17T01:03:24.298</cp:lastPrinted>
  <dcterms:created xsi:type="dcterms:W3CDTF">2024-09-16T17:03:24Z</dcterms:created>
  <dcterms:modified xsi:type="dcterms:W3CDTF">2024-09-16T17:03:26Z</dcterms:modified>
</cp:coreProperties>
</file>