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1A329-C96B-47CF-9D27-5558A6661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0FB4C-9471-4C68-A82D-20ACEFCC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7894-3985-49EA-982B-9125C6588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52B8C-4F6C-42DE-B32D-10539A36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44B97-F21C-497C-B1EC-71E62B7A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A6756-1289-4096-A51E-0CCD8FCAA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6AEBB-0623-4E6D-9F12-B3E706D1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160C7-82C6-492B-AE40-AB1FFFD1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24DDA-2078-4757-9F4B-F62BBCEB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B850D-AFFC-449B-A18C-0FD0CF47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2D38B-3237-4474-9996-0C8B238D0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2005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年民法典宣传月全文解读\n## 1.民法典的重要性和影响\n### 1.1民法典在中国法律体系中的地位\n### 1.2民法典对公民权益的保护作用\n### 1.3民法典对市场经济发展的促进作用\n## 2.民法典的构成和主要内容\n### 2.1民法典的七个篇章及其主要内容\n### 2.2民法典中的民事主体和民事行为\n### 2.3民法典中的权利和义务规定\n## 3.民法典的实施和普及\n### 3.1民法典宣传月活动的背景和目的\n### 3.2民法典宣传月活动的主要形式和内容\n### 3.3提高民法典普及率和实施效果的建议\n## 4.民法典与日常生活\n### 4.1民法典对日常生活的影响和意义\n### 4.2民法典中的家庭关系和财产分割规定\n### 4.3民法典中的合同、债务和侵权规定\n## 5.民法典的未来发展和完善\n### 5.1民法典实施过程中遇到的问题和挑战\n### 5.2民法典未来发展的趋势和方向\n### 5.3完善民法典的建议和措施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2023年民法典宣传月全文解读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民法典的重要性和影响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4" name="组合 16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民法典是中国第一部以法典命名的法律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标志着中国法律体系的进一步完善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为公民权益提供更加全面的法律保障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为法官、律师等法律工作者提供更加明确的法律依据</a:t>
                </a:r>
                <a:endParaRPr/>
              </a:p>
            </p:txBody>
          </p:sp>
          <p:sp>
            <p:nvSpPr>
              <p:cNvPr id="1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民法典在中国法律体系中的重要性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民法典是私法领域的基本法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涵盖了民事、商事、家庭、继承等各个领域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对其他法律、法规具有指导和补充作用</a:t>
                </a:r>
                <a:endParaRPr/>
              </a:p>
            </p:txBody>
          </p:sp>
          <p:sp>
            <p:nvSpPr>
              <p:cNvPr id="1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民法典与国际法律体系的接轨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借鉴了国际上的先进经验和做法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适应了经济全球化和国际交流的需要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有利于提高中国在国际法律领域的地位</a:t>
                </a:r>
                <a:endParaRPr/>
              </a:p>
            </p:txBody>
          </p:sp>
          <p:sp>
            <p:nvSpPr>
              <p:cNvPr id="1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民法典在中国法律体系中的地位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民法典对公民人身权的保护</a:t>
                </a:r>
                <a:endParaRPr/>
              </a:p>
            </p:txBody>
          </p:sp>
          <p:sp>
            <p:nvSpPr>
              <p:cNvPr id="1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明确规定了公民的人身权范围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规定了公民的人身权保护原则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为公民的人身权提供了法律保障</a:t>
                </a:r>
                <a:endParaRPr/>
              </a:p>
            </p:txBody>
          </p:sp>
        </p:grpSp>
        <p:grpSp>
          <p:nvGrpSpPr>
            <p:cNvPr id="1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民法典对公民财产权的保护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明确规定了公民的财产权范围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规定了公民的财产权保护原则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为公民的财产权提供了法律保障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民法典对公民其他权益的保护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规定了公民的隐私权、名誉权、肖像权等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规定了公民的受教育权、劳动权等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为公民的其他权益提供了法律保障</a:t>
                </a:r>
                <a:endParaRPr/>
              </a:p>
            </p:txBody>
          </p:sp>
        </p:grpSp>
      </p:grpSp>
      <p:pic>
        <p:nvPicPr>
          <p:cNvPr id="1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民法典对公民权益的保护作用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组合 19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民法典对市场主体的保护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明确了市场主体的地位和权利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规定了市场主体的行为规范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为市场主体提供了法律保障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民法典对市场交易行为的规范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明确了交易的基本原则和规则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规定了合同的订立和履行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为市场交易行为提供了法律保障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民法典对市场秩序的保护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明确了市场公平竞争的原则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规定了反不正当竞争和反垄断的法律责任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为市场秩序提供了法律保障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民法典对市场经济发展的促进作用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民法典的构成和主要内容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规定了民事主体的范围和类型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规定了民事主体的权利和义务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民事行为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规定了民事行为的有效条件和无效情形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规定了民事行为的变更、解除和终止等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民法典中的民事主体和民事行为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民法典中的权利和义务规定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规定了公民的人身权、财产权、人格权等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规定了企业的经营自主权、公平竞争权等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规定了公民的民事义务和法律责任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规定了企业的民事义务和法律责任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民法典的实施和普及</a:t>
            </a:r>
            <a:endParaRPr/>
          </a:p>
        </p:txBody>
      </p:sp>
      <p:sp>
        <p:nvSpPr>
          <p:cNvPr id="24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民法典宣传月活动的背景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民法典的颁布和实施，需要广泛的社会宣传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提高公民的法律意识和法律素养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民法典宣传月活动的目的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普及民法典知识，提高民法典的普及率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营造尊法学法守法用法的良好氛围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民法典宣传月活动的背景和目的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https://d.book118.com/496152005211010050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2023年民法典宣传月全文解读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2024-09-16T05:38:58.901</cp:lastPrinted>
  <dcterms:created xsi:type="dcterms:W3CDTF">2024-09-15T21:38:58Z</dcterms:created>
  <dcterms:modified xsi:type="dcterms:W3CDTF">2024-09-15T21:39:00Z</dcterms:modified>
</cp:coreProperties>
</file>