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8A7445-D653-4BC3-A2AF-85697181DD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611482-247F-4F05-89D8-4D0E6A7826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F876BF-558F-4685-B354-679D6313F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1ACEB4-EF24-432B-BF94-3A41D08A24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6074D3-5C82-4B86-BC93-924A48DD0A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B43B2B-CE6C-4863-BF86-099012F974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FE823C-C861-424E-A929-75C95A658D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43498E-1234-4280-9F84-874ABBA92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35E1F7-BFFA-450B-A8E2-DE379CDC8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04BA03-ED19-466B-8477-A534FD8866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0DEABA-6E6F-4BC3-838D-31DA21A49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6152044144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提高知识产权质量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知识产权质量的现状与问题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提高知识产权质量的策略与措施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2500" b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当前，随着科技的不断进步和全球化的深入发展，知识产权已经成为国家发展的重要战略资源，对提升国家竞争力、促进经济发展和保障创新成果具有重要意义。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在当前的知识产权保护体系下，提高知识产权质量对于优化资源配置、激发创新活力、促进技术转移转化等方面具有重要意义。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背景与意义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828" r="2082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高质量的知识产权是企业的重要资产，有助于企业在激烈的市场竞争中脱颖而出，赢得市场份额。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提升企业核心竞争力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高质量的知识产权有助于降低技术转移转化成本，加速科技成果的商业化应用，推动产业升级和经济发展。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促进技术转移转化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高质量的知识产权能够更好地保护创新成果，避免侵权行为，激发企业和个人的创新活力。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保障创新成果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提高知识产权质量有助于引导资源向创新领域集聚，优化创新资源配置，提高创新效率。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知识产权质量的重要性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知识产权质量的现状与问题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103" r="3010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52" r="3165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知识产权申请数量与质量并非完全正相关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虽然近年来我国知识产权申请数量持续增长，但其中存在大量低质量和无价值的申请，导致资源浪费和技术创新受阻。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知识产权申请数量与质量的关系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知识产权保护体系仍需完善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目前，我国知识产权保护存在法律制度不完善、执法力度不够、维权成本高等问题，导致侵权行为频发，严重损害创新主体的利益。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844" r="22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知识产权保护的不足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8844" r="18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知识产权侵权行为屡禁不止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知识产权侵权行为包括盗版、假冒、侵犯商业秘密等，给权利人带来巨大损失，阻碍了技术创新和市场公平竞争。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知识产权侵权问题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提高知识产权质量的策略与措施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https://d.book118.com/496152044144010034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2024-09-03T23:56:18.253</cp:lastPrinted>
  <dcterms:created xsi:type="dcterms:W3CDTF">2024-09-03T15:56:18Z</dcterms:created>
  <dcterms:modified xsi:type="dcterms:W3CDTF">2024-09-03T15:56:20Z</dcterms:modified>
</cp:coreProperties>
</file>