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31FA4-A1A0-47F9-AA07-05036194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8BB1-55C2-454C-857B-68527B61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512C9-0466-4AC2-9267-87826DEC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78F49-089A-494D-B337-D8E7B018F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1E735-F38C-4B48-9544-A7F22AB77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AFF14-03D7-49C3-B8FB-CF5CF95F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E50D44-02F8-4CFA-B1A2-176DF6CC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78A3C-FBF4-4239-809B-D9536C68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0A111-7F53-4685-B5E5-6630869D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DC776-D4C6-4D17-85CD-D5BAC523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73DF6-057E-4FAD-B1D6-1CE8720E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2054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服务需求与服务供应能力管理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服务需求与服务供应能力匹配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服务需求是指客户或市场对特定服务产品或服务功能的期望和要求。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多样性、个性化、动态性、难以量化。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客户需求、市场需求、法规要求、内部需求。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基本服务需求和增值服务需求；显性服务需求和隐性服务需求；长期服务需求和短期服务需求。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服务重要性、服务满意度、服务可行性、服务成本。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定性评估（如专家打分、德尔菲法）和定量评估（如服务质量差距模型、SERVQUAL模型）。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市场调研、客户反馈、专家咨询、内部分析。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服务供应能力是指服务提供商在特定时间内，以特定价格和质量，向客户提供所需服务的最大能力。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服务供应能力不像实物产品那样可见可触，而是一种抽象的概念，需要通过服务过程和结果来体现。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无形性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由于服务过程涉及人员、环境等多种因素，因此服务供应能力在不同时间、不同情境下可能存在差异。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异质性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服务不能像实物产品那样被存储和运输，因此服务供应能力需要根据实际需求进行及时调整。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难以存储和运输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服务供应能力定义与特点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包括服务场所、设备、工具等，是服务供应能力的物质基础。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服务人员的数量、技能和态度直接影响服务供应能力的质量和效率。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合理、高效的服务流程有助于提高服务供应能力的效率和客户满意度。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包括服务质量管理、服务营销管理等，有助于提高服务供应能力的整体水平。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服务供应能力构成要素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通过增加服务场所、设备、工具等的投入，提高服务供应能力的物质基础。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增加服务设施投入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提高服务人员素质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通过培训、激励等措施，提高服务人员的专业技能和服务意识，进而提高服务供应能力的质量。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通过简化、优化服务流程，提高服务供应能力的效率和客户满意度。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通过建立完善的服务质量管理体系和服务营销体系，提高服务供应能力的整体水平。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服务供应能力提升途径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服务需求与服务供应能力匹配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根据服务需求，合理配置服务资源，提高资源利用效率。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通过量化指标评估服务需求与服务供应能力的匹配程度。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以客户需求为出发点，确保服务供应与需求相匹配。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随着市场环境和客户需求的变化，及时调整服务供应策略。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匹配原则与方法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匹配度评价与改进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制定科学合理的评价指标，如客户满意度、服务响应时间、服务成本等。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针对评价结果中存在的问题，进行深入分析，找出根本原因。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收集相关数据，运用统计分析方法对匹配度进行评价。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制定针对性的改进措施，如优化服务流程、提升服务人员素质、增加服务资源投入等。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某大型制造企业，拥有多个生产基地和庞大的客户群体。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通过对客户需求和市场环境的调研分析，明确服务需求的特点和趋势。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对企业的服务资源、服务流程和服务人员等进行全面评估。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根据服务需求和服务供应能力的评估结果，制定相应的匹配策略，如优化服务流程、提升服务人员素质、增加服务资源投入等。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通过客户满意度调查、服务响应时间统计等方式，对匹配策略的实施效果进行评价。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匹配策略制定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服务供应能力评估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https://d.book118.com/496152054225010043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2024-09-11T23:21:11.614</cp:lastPrinted>
  <dcterms:created xsi:type="dcterms:W3CDTF">2024-09-11T15:21:11Z</dcterms:created>
  <dcterms:modified xsi:type="dcterms:W3CDTF">2024-09-11T15:21:13Z</dcterms:modified>
</cp:coreProperties>
</file>