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168699-CB38-40C1-94E4-9C156678C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CC123-6753-4B11-9434-86421C569E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3C6104-485B-4A7A-AD37-09960A51E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0966A8-72B1-4090-B089-D543159A45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04CBE7-1238-402A-95AA-C900091962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BFF8DC-5B6D-4FC5-860B-E7CB996EA9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E3FAAA-15CC-402F-AFE0-E0CAA405D0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F5309-FF26-44A4-B6AE-3F8681D4FD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2DC101-043E-4118-A3C8-07D561CEC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7EBDB-899C-4EEB-BC1E-94E490862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4BE2B6-B04D-4B32-B13A-3B71984ED5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2"/>
            </a:gs>
            <a:gs pos="50000">
              <a:schemeClr val="bg1"/>
            </a:gs>
            <a:gs pos="100000">
              <a:schemeClr val="bg2"/>
            </a:gs>
          </a:gsLst>
          <a:lin ang="5400000" scaled="1"/>
        </a:gradFill>
      </p:bgPr>
    </p:bg>
    <p:spTree>
      <p:nvGrpSpPr>
        <p:cNvPr id="1" name=""/>
        <p:cNvGrpSpPr/>
        <p:nvPr/>
      </p:nvGrpSpPr>
      <p:grpSpPr/>
      <p:grpSp>
        <p:nvGrpSpPr>
          <p:cNvPr id="5122" name=""/>
          <p:cNvGrpSpPr/>
          <p:nvPr/>
        </p:nvGrpSpPr>
        <p:grpSpPr>
          <a:xfrm>
            <a:off x="3800475" y="1789112"/>
            <a:ext cx="5340350" cy="5056188"/>
            <a:chOff x="2394" y="1127"/>
            <a:chExt cx="3364" cy="3185"/>
          </a:xfrm>
        </p:grpSpPr>
        <p:sp>
          <p:nvSpPr>
            <p:cNvPr id="5123" name=""/>
            <p:cNvSpPr/>
            <p:nvPr/>
          </p:nvSpPr>
          <p:spPr bwMode="ltGray">
            <a:xfrm>
              <a:off x="4230" y="1365"/>
              <a:ext cx="197" cy="102"/>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4" name=""/>
            <p:cNvSpPr/>
            <p:nvPr/>
          </p:nvSpPr>
          <p:spPr bwMode="ltGray">
            <a:xfrm>
              <a:off x="4299" y="1185"/>
              <a:ext cx="47" cy="47"/>
            </a:xfrm>
            <a:prstGeom prst="ellipse">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5" name=""/>
            <p:cNvSpPr/>
            <p:nvPr/>
          </p:nvSpPr>
          <p:spPr bwMode="ltGray">
            <a:xfrm rot="960000">
              <a:off x="5205" y="1495"/>
              <a:ext cx="6" cy="2073"/>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6" name=""/>
            <p:cNvSpPr/>
            <p:nvPr/>
          </p:nvSpPr>
          <p:spPr bwMode="ltGray">
            <a:xfrm>
              <a:off x="4871" y="3508"/>
              <a:ext cx="66" cy="96"/>
            </a:xfrm>
            <a:custGeom>
              <a:rect l="l" t="t" r="r" b="b"/>
              <a:pathLst>
                <a:path w="66" h="96">
                  <a:moveTo>
                    <a:pt x="18" y="96"/>
                  </a:moveTo>
                  <a:lnTo>
                    <a:pt x="42" y="78"/>
                  </a:lnTo>
                  <a:lnTo>
                    <a:pt x="60" y="60"/>
                  </a:lnTo>
                  <a:lnTo>
                    <a:pt x="66" y="36"/>
                  </a:lnTo>
                  <a:lnTo>
                    <a:pt x="60" y="12"/>
                  </a:lnTo>
                  <a:lnTo>
                    <a:pt x="36" y="0"/>
                  </a:lnTo>
                  <a:lnTo>
                    <a:pt x="24" y="6"/>
                  </a:lnTo>
                  <a:lnTo>
                    <a:pt x="12" y="12"/>
                  </a:lnTo>
                  <a:lnTo>
                    <a:pt x="0" y="36"/>
                  </a:lnTo>
                  <a:lnTo>
                    <a:pt x="0" y="60"/>
                  </a:lnTo>
                  <a:lnTo>
                    <a:pt x="12" y="84"/>
                  </a:lnTo>
                  <a:lnTo>
                    <a:pt x="18" y="96"/>
                  </a:lnTo>
                  <a:lnTo>
                    <a:pt x="18" y="96"/>
                  </a:lnTo>
                  <a:close/>
                  <a:moveTo>
                    <a:pt x="42" y="18"/>
                  </a:moveTo>
                  <a:lnTo>
                    <a:pt x="54" y="24"/>
                  </a:lnTo>
                  <a:lnTo>
                    <a:pt x="60" y="36"/>
                  </a:lnTo>
                  <a:lnTo>
                    <a:pt x="60" y="48"/>
                  </a:lnTo>
                  <a:lnTo>
                    <a:pt x="54" y="54"/>
                  </a:lnTo>
                  <a:lnTo>
                    <a:pt x="36" y="72"/>
                  </a:lnTo>
                  <a:lnTo>
                    <a:pt x="24" y="78"/>
                  </a:lnTo>
                  <a:lnTo>
                    <a:pt x="24" y="78"/>
                  </a:lnTo>
                  <a:lnTo>
                    <a:pt x="12" y="48"/>
                  </a:lnTo>
                  <a:lnTo>
                    <a:pt x="18" y="24"/>
                  </a:lnTo>
                  <a:lnTo>
                    <a:pt x="30" y="18"/>
                  </a:lnTo>
                  <a:lnTo>
                    <a:pt x="42" y="18"/>
                  </a:lnTo>
                  <a:lnTo>
                    <a:pt x="42" y="18"/>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7" name=""/>
            <p:cNvSpPr/>
            <p:nvPr/>
          </p:nvSpPr>
          <p:spPr bwMode="ltGray">
            <a:xfrm rot="60000">
              <a:off x="5487" y="1535"/>
              <a:ext cx="6" cy="1998"/>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8" name=""/>
            <p:cNvSpPr/>
            <p:nvPr/>
          </p:nvSpPr>
          <p:spPr bwMode="ltGray">
            <a:xfrm rot="20640000">
              <a:off x="5640" y="1521"/>
              <a:ext cx="6" cy="881"/>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9" name=""/>
            <p:cNvSpPr/>
            <p:nvPr/>
          </p:nvSpPr>
          <p:spPr bwMode="ltGray">
            <a:xfrm rot="20400000">
              <a:off x="3444" y="1816"/>
              <a:ext cx="6" cy="2033"/>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0" name=""/>
            <p:cNvSpPr/>
            <p:nvPr/>
          </p:nvSpPr>
          <p:spPr bwMode="ltGray">
            <a:xfrm rot="1080000">
              <a:off x="2757" y="1821"/>
              <a:ext cx="6" cy="2119"/>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1" name=""/>
            <p:cNvSpPr/>
            <p:nvPr/>
          </p:nvSpPr>
          <p:spPr bwMode="ltGray">
            <a:xfrm rot="240000">
              <a:off x="3035" y="1870"/>
              <a:ext cx="6" cy="1906"/>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2" name=""/>
            <p:cNvSpPr/>
            <p:nvPr/>
          </p:nvSpPr>
          <p:spPr bwMode="ltGray">
            <a:xfrm>
              <a:off x="4007" y="3021"/>
              <a:ext cx="623" cy="156"/>
            </a:xfrm>
            <a:custGeom>
              <a:rect l="l" t="t" r="r" b="b"/>
              <a:pathLst>
                <a:path w="623" h="156">
                  <a:moveTo>
                    <a:pt x="6" y="18"/>
                  </a:moveTo>
                  <a:lnTo>
                    <a:pt x="162" y="36"/>
                  </a:lnTo>
                  <a:lnTo>
                    <a:pt x="251" y="36"/>
                  </a:lnTo>
                  <a:lnTo>
                    <a:pt x="354" y="30"/>
                  </a:lnTo>
                  <a:lnTo>
                    <a:pt x="473" y="18"/>
                  </a:lnTo>
                  <a:lnTo>
                    <a:pt x="611" y="0"/>
                  </a:lnTo>
                  <a:lnTo>
                    <a:pt x="623" y="114"/>
                  </a:lnTo>
                  <a:lnTo>
                    <a:pt x="497" y="138"/>
                  </a:lnTo>
                  <a:lnTo>
                    <a:pt x="414" y="150"/>
                  </a:lnTo>
                  <a:lnTo>
                    <a:pt x="318" y="156"/>
                  </a:lnTo>
                  <a:lnTo>
                    <a:pt x="215" y="156"/>
                  </a:lnTo>
                  <a:lnTo>
                    <a:pt x="108" y="150"/>
                  </a:lnTo>
                  <a:lnTo>
                    <a:pt x="0" y="132"/>
                  </a:lnTo>
                  <a:lnTo>
                    <a:pt x="6" y="18"/>
                  </a:lnTo>
                  <a:lnTo>
                    <a:pt x="6" y="18"/>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3" name=""/>
            <p:cNvSpPr/>
            <p:nvPr/>
          </p:nvSpPr>
          <p:spPr bwMode="ltGray">
            <a:xfrm>
              <a:off x="4762" y="3591"/>
              <a:ext cx="996" cy="126"/>
            </a:xfrm>
            <a:custGeom>
              <a:rect l="l" t="t" r="r" b="b"/>
              <a:pathLst>
                <a:path w="993" h="125">
                  <a:moveTo>
                    <a:pt x="754" y="6"/>
                  </a:moveTo>
                  <a:lnTo>
                    <a:pt x="652" y="6"/>
                  </a:lnTo>
                  <a:lnTo>
                    <a:pt x="563" y="6"/>
                  </a:lnTo>
                  <a:lnTo>
                    <a:pt x="479" y="6"/>
                  </a:lnTo>
                  <a:lnTo>
                    <a:pt x="401" y="6"/>
                  </a:lnTo>
                  <a:lnTo>
                    <a:pt x="335" y="0"/>
                  </a:lnTo>
                  <a:lnTo>
                    <a:pt x="276" y="0"/>
                  </a:lnTo>
                  <a:lnTo>
                    <a:pt x="222" y="0"/>
                  </a:lnTo>
                  <a:lnTo>
                    <a:pt x="180" y="6"/>
                  </a:lnTo>
                  <a:lnTo>
                    <a:pt x="138" y="6"/>
                  </a:lnTo>
                  <a:lnTo>
                    <a:pt x="108" y="6"/>
                  </a:lnTo>
                  <a:lnTo>
                    <a:pt x="54" y="6"/>
                  </a:lnTo>
                  <a:lnTo>
                    <a:pt x="24" y="12"/>
                  </a:lnTo>
                  <a:lnTo>
                    <a:pt x="6" y="18"/>
                  </a:lnTo>
                  <a:lnTo>
                    <a:pt x="0" y="24"/>
                  </a:lnTo>
                  <a:lnTo>
                    <a:pt x="12" y="42"/>
                  </a:lnTo>
                  <a:lnTo>
                    <a:pt x="18" y="48"/>
                  </a:lnTo>
                  <a:lnTo>
                    <a:pt x="30" y="54"/>
                  </a:lnTo>
                  <a:lnTo>
                    <a:pt x="60" y="60"/>
                  </a:lnTo>
                  <a:lnTo>
                    <a:pt x="90" y="72"/>
                  </a:lnTo>
                  <a:lnTo>
                    <a:pt x="144" y="84"/>
                  </a:lnTo>
                  <a:lnTo>
                    <a:pt x="210" y="90"/>
                  </a:lnTo>
                  <a:lnTo>
                    <a:pt x="293" y="102"/>
                  </a:lnTo>
                  <a:lnTo>
                    <a:pt x="389" y="108"/>
                  </a:lnTo>
                  <a:lnTo>
                    <a:pt x="503" y="120"/>
                  </a:lnTo>
                  <a:lnTo>
                    <a:pt x="622" y="120"/>
                  </a:lnTo>
                  <a:lnTo>
                    <a:pt x="754" y="126"/>
                  </a:lnTo>
                  <a:lnTo>
                    <a:pt x="873" y="126"/>
                  </a:lnTo>
                  <a:lnTo>
                    <a:pt x="993" y="126"/>
                  </a:lnTo>
                  <a:lnTo>
                    <a:pt x="993" y="12"/>
                  </a:lnTo>
                  <a:lnTo>
                    <a:pt x="879" y="12"/>
                  </a:lnTo>
                  <a:lnTo>
                    <a:pt x="754" y="6"/>
                  </a:lnTo>
                  <a:lnTo>
                    <a:pt x="754" y="6"/>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4" name=""/>
            <p:cNvSpPr/>
            <p:nvPr/>
          </p:nvSpPr>
          <p:spPr bwMode="ltGray">
            <a:xfrm>
              <a:off x="4786" y="3645"/>
              <a:ext cx="972" cy="245"/>
            </a:xfrm>
            <a:custGeom>
              <a:rect l="l" t="t" r="r" b="b"/>
              <a:pathLst>
                <a:path w="969" h="245">
                  <a:moveTo>
                    <a:pt x="0" y="0"/>
                  </a:moveTo>
                  <a:lnTo>
                    <a:pt x="24" y="54"/>
                  </a:lnTo>
                  <a:lnTo>
                    <a:pt x="66" y="96"/>
                  </a:lnTo>
                  <a:lnTo>
                    <a:pt x="120" y="137"/>
                  </a:lnTo>
                  <a:lnTo>
                    <a:pt x="198" y="173"/>
                  </a:lnTo>
                  <a:lnTo>
                    <a:pt x="293" y="203"/>
                  </a:lnTo>
                  <a:lnTo>
                    <a:pt x="353" y="215"/>
                  </a:lnTo>
                  <a:lnTo>
                    <a:pt x="413" y="227"/>
                  </a:lnTo>
                  <a:lnTo>
                    <a:pt x="479" y="233"/>
                  </a:lnTo>
                  <a:lnTo>
                    <a:pt x="556" y="239"/>
                  </a:lnTo>
                  <a:lnTo>
                    <a:pt x="634" y="245"/>
                  </a:lnTo>
                  <a:lnTo>
                    <a:pt x="724" y="245"/>
                  </a:lnTo>
                  <a:lnTo>
                    <a:pt x="855" y="245"/>
                  </a:lnTo>
                  <a:lnTo>
                    <a:pt x="969" y="239"/>
                  </a:lnTo>
                  <a:lnTo>
                    <a:pt x="969" y="60"/>
                  </a:lnTo>
                  <a:lnTo>
                    <a:pt x="700" y="60"/>
                  </a:lnTo>
                  <a:lnTo>
                    <a:pt x="503" y="54"/>
                  </a:lnTo>
                  <a:lnTo>
                    <a:pt x="317" y="42"/>
                  </a:lnTo>
                  <a:lnTo>
                    <a:pt x="150" y="24"/>
                  </a:lnTo>
                  <a:lnTo>
                    <a:pt x="72" y="12"/>
                  </a:lnTo>
                  <a:lnTo>
                    <a:pt x="0" y="0"/>
                  </a:lnTo>
                  <a:lnTo>
                    <a:pt x="0" y="0"/>
                  </a:lnTo>
                  <a:close/>
                </a:path>
              </a:pathLst>
            </a:custGeom>
            <a:gradFill rotWithShape="0">
              <a:gsLst>
                <a:gs pos="0">
                  <a:schemeClr val="bg2"/>
                </a:gs>
                <a:gs pos="100000">
                  <a:schemeClr val="bg2">
                    <a:gamma/>
                    <a:tint val="81961"/>
                    <a:invGamma/>
                  </a:schemeClr>
                </a:gs>
              </a:gsLst>
              <a:lin ang="189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5" name=""/>
            <p:cNvSpPr/>
            <p:nvPr/>
          </p:nvSpPr>
          <p:spPr bwMode="ltGray">
            <a:xfrm>
              <a:off x="4804" y="3591"/>
              <a:ext cx="954" cy="90"/>
            </a:xfrm>
            <a:custGeom>
              <a:rect l="l" t="t" r="r" b="b"/>
              <a:pathLst>
                <a:path w="951" h="90">
                  <a:moveTo>
                    <a:pt x="700" y="0"/>
                  </a:moveTo>
                  <a:lnTo>
                    <a:pt x="598" y="0"/>
                  </a:lnTo>
                  <a:lnTo>
                    <a:pt x="515" y="0"/>
                  </a:lnTo>
                  <a:lnTo>
                    <a:pt x="431" y="0"/>
                  </a:lnTo>
                  <a:lnTo>
                    <a:pt x="365" y="0"/>
                  </a:lnTo>
                  <a:lnTo>
                    <a:pt x="299" y="0"/>
                  </a:lnTo>
                  <a:lnTo>
                    <a:pt x="245" y="0"/>
                  </a:lnTo>
                  <a:lnTo>
                    <a:pt x="198" y="0"/>
                  </a:lnTo>
                  <a:lnTo>
                    <a:pt x="162" y="0"/>
                  </a:lnTo>
                  <a:lnTo>
                    <a:pt x="126" y="6"/>
                  </a:lnTo>
                  <a:lnTo>
                    <a:pt x="96" y="6"/>
                  </a:lnTo>
                  <a:lnTo>
                    <a:pt x="54" y="12"/>
                  </a:lnTo>
                  <a:lnTo>
                    <a:pt x="30" y="12"/>
                  </a:lnTo>
                  <a:lnTo>
                    <a:pt x="12" y="18"/>
                  </a:lnTo>
                  <a:lnTo>
                    <a:pt x="6" y="18"/>
                  </a:lnTo>
                  <a:lnTo>
                    <a:pt x="0" y="24"/>
                  </a:lnTo>
                  <a:lnTo>
                    <a:pt x="6" y="30"/>
                  </a:lnTo>
                  <a:lnTo>
                    <a:pt x="24" y="36"/>
                  </a:lnTo>
                  <a:lnTo>
                    <a:pt x="54" y="42"/>
                  </a:lnTo>
                  <a:lnTo>
                    <a:pt x="102" y="54"/>
                  </a:lnTo>
                  <a:lnTo>
                    <a:pt x="168" y="60"/>
                  </a:lnTo>
                  <a:lnTo>
                    <a:pt x="251" y="66"/>
                  </a:lnTo>
                  <a:lnTo>
                    <a:pt x="341" y="78"/>
                  </a:lnTo>
                  <a:lnTo>
                    <a:pt x="449" y="84"/>
                  </a:lnTo>
                  <a:lnTo>
                    <a:pt x="568" y="84"/>
                  </a:lnTo>
                  <a:lnTo>
                    <a:pt x="694" y="90"/>
                  </a:lnTo>
                  <a:lnTo>
                    <a:pt x="825" y="90"/>
                  </a:lnTo>
                  <a:lnTo>
                    <a:pt x="951" y="90"/>
                  </a:lnTo>
                  <a:lnTo>
                    <a:pt x="951" y="6"/>
                  </a:lnTo>
                  <a:lnTo>
                    <a:pt x="831" y="6"/>
                  </a:lnTo>
                  <a:lnTo>
                    <a:pt x="772" y="6"/>
                  </a:lnTo>
                  <a:lnTo>
                    <a:pt x="700" y="0"/>
                  </a:lnTo>
                  <a:lnTo>
                    <a:pt x="700" y="0"/>
                  </a:lnTo>
                  <a:close/>
                </a:path>
              </a:pathLst>
            </a:custGeom>
            <a:gradFill rotWithShape="0">
              <a:gsLst>
                <a:gs pos="0">
                  <a:schemeClr val="bg2">
                    <a:gamma/>
                    <a:tint val="81961"/>
                    <a:invGamma/>
                  </a:schemeClr>
                </a:gs>
                <a:gs pos="100000">
                  <a:schemeClr val="bg2"/>
                </a:gs>
              </a:gsLst>
              <a:lin ang="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6" name=""/>
            <p:cNvSpPr/>
            <p:nvPr/>
          </p:nvSpPr>
          <p:spPr bwMode="ltGray">
            <a:xfrm>
              <a:off x="3059" y="1541"/>
              <a:ext cx="102" cy="155"/>
            </a:xfrm>
            <a:custGeom>
              <a:rect l="l" t="t" r="r" b="b"/>
              <a:pathLst>
                <a:path w="102" h="155">
                  <a:moveTo>
                    <a:pt x="102" y="0"/>
                  </a:moveTo>
                  <a:lnTo>
                    <a:pt x="0" y="12"/>
                  </a:lnTo>
                  <a:lnTo>
                    <a:pt x="30" y="72"/>
                  </a:lnTo>
                  <a:lnTo>
                    <a:pt x="30" y="155"/>
                  </a:lnTo>
                  <a:lnTo>
                    <a:pt x="72" y="155"/>
                  </a:lnTo>
                  <a:lnTo>
                    <a:pt x="72" y="66"/>
                  </a:lnTo>
                  <a:lnTo>
                    <a:pt x="102" y="0"/>
                  </a:lnTo>
                  <a:lnTo>
                    <a:pt x="102" y="0"/>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7" name=""/>
            <p:cNvSpPr/>
            <p:nvPr/>
          </p:nvSpPr>
          <p:spPr bwMode="ltGray">
            <a:xfrm>
              <a:off x="3059" y="1690"/>
              <a:ext cx="90" cy="96"/>
            </a:xfrm>
            <a:custGeom>
              <a:rect l="l" t="t" r="r" b="b"/>
              <a:pathLst>
                <a:path w="90" h="96">
                  <a:moveTo>
                    <a:pt x="48" y="96"/>
                  </a:moveTo>
                  <a:lnTo>
                    <a:pt x="72" y="72"/>
                  </a:lnTo>
                  <a:lnTo>
                    <a:pt x="84" y="48"/>
                  </a:lnTo>
                  <a:lnTo>
                    <a:pt x="90" y="36"/>
                  </a:lnTo>
                  <a:lnTo>
                    <a:pt x="84" y="24"/>
                  </a:lnTo>
                  <a:lnTo>
                    <a:pt x="66" y="6"/>
                  </a:lnTo>
                  <a:lnTo>
                    <a:pt x="42" y="0"/>
                  </a:lnTo>
                  <a:lnTo>
                    <a:pt x="24" y="0"/>
                  </a:lnTo>
                  <a:lnTo>
                    <a:pt x="12" y="12"/>
                  </a:lnTo>
                  <a:lnTo>
                    <a:pt x="6" y="24"/>
                  </a:lnTo>
                  <a:lnTo>
                    <a:pt x="0" y="36"/>
                  </a:lnTo>
                  <a:lnTo>
                    <a:pt x="12" y="66"/>
                  </a:lnTo>
                  <a:lnTo>
                    <a:pt x="30" y="84"/>
                  </a:lnTo>
                  <a:lnTo>
                    <a:pt x="48" y="96"/>
                  </a:lnTo>
                  <a:lnTo>
                    <a:pt x="48" y="96"/>
                  </a:lnTo>
                  <a:close/>
                  <a:moveTo>
                    <a:pt x="48" y="12"/>
                  </a:moveTo>
                  <a:lnTo>
                    <a:pt x="66" y="18"/>
                  </a:lnTo>
                  <a:lnTo>
                    <a:pt x="72" y="24"/>
                  </a:lnTo>
                  <a:lnTo>
                    <a:pt x="72" y="36"/>
                  </a:lnTo>
                  <a:lnTo>
                    <a:pt x="72" y="48"/>
                  </a:lnTo>
                  <a:lnTo>
                    <a:pt x="54" y="66"/>
                  </a:lnTo>
                  <a:lnTo>
                    <a:pt x="48" y="78"/>
                  </a:lnTo>
                  <a:lnTo>
                    <a:pt x="30" y="66"/>
                  </a:lnTo>
                  <a:lnTo>
                    <a:pt x="24" y="48"/>
                  </a:lnTo>
                  <a:lnTo>
                    <a:pt x="18" y="30"/>
                  </a:lnTo>
                  <a:lnTo>
                    <a:pt x="30" y="12"/>
                  </a:lnTo>
                  <a:lnTo>
                    <a:pt x="48" y="12"/>
                  </a:lnTo>
                  <a:lnTo>
                    <a:pt x="48" y="1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8" name=""/>
            <p:cNvSpPr/>
            <p:nvPr/>
          </p:nvSpPr>
          <p:spPr bwMode="ltGray">
            <a:xfrm>
              <a:off x="3059" y="1768"/>
              <a:ext cx="90" cy="108"/>
            </a:xfrm>
            <a:custGeom>
              <a:rect l="l" t="t" r="r" b="b"/>
              <a:pathLst>
                <a:path w="90" h="108">
                  <a:moveTo>
                    <a:pt x="0" y="90"/>
                  </a:moveTo>
                  <a:lnTo>
                    <a:pt x="12" y="102"/>
                  </a:lnTo>
                  <a:lnTo>
                    <a:pt x="24" y="108"/>
                  </a:lnTo>
                  <a:lnTo>
                    <a:pt x="54" y="108"/>
                  </a:lnTo>
                  <a:lnTo>
                    <a:pt x="78" y="96"/>
                  </a:lnTo>
                  <a:lnTo>
                    <a:pt x="90" y="72"/>
                  </a:lnTo>
                  <a:lnTo>
                    <a:pt x="84" y="42"/>
                  </a:lnTo>
                  <a:lnTo>
                    <a:pt x="66" y="24"/>
                  </a:lnTo>
                  <a:lnTo>
                    <a:pt x="54" y="12"/>
                  </a:lnTo>
                  <a:lnTo>
                    <a:pt x="48" y="6"/>
                  </a:lnTo>
                  <a:lnTo>
                    <a:pt x="48" y="6"/>
                  </a:lnTo>
                  <a:lnTo>
                    <a:pt x="48" y="0"/>
                  </a:lnTo>
                  <a:lnTo>
                    <a:pt x="24" y="24"/>
                  </a:lnTo>
                  <a:lnTo>
                    <a:pt x="6" y="48"/>
                  </a:lnTo>
                  <a:lnTo>
                    <a:pt x="0" y="66"/>
                  </a:lnTo>
                  <a:lnTo>
                    <a:pt x="0" y="90"/>
                  </a:lnTo>
                  <a:lnTo>
                    <a:pt x="0" y="90"/>
                  </a:lnTo>
                  <a:close/>
                  <a:moveTo>
                    <a:pt x="12" y="66"/>
                  </a:moveTo>
                  <a:lnTo>
                    <a:pt x="18" y="48"/>
                  </a:lnTo>
                  <a:lnTo>
                    <a:pt x="30" y="36"/>
                  </a:lnTo>
                  <a:lnTo>
                    <a:pt x="42" y="24"/>
                  </a:lnTo>
                  <a:lnTo>
                    <a:pt x="48" y="18"/>
                  </a:lnTo>
                  <a:lnTo>
                    <a:pt x="66" y="30"/>
                  </a:lnTo>
                  <a:lnTo>
                    <a:pt x="72" y="48"/>
                  </a:lnTo>
                  <a:lnTo>
                    <a:pt x="78" y="72"/>
                  </a:lnTo>
                  <a:lnTo>
                    <a:pt x="78" y="84"/>
                  </a:lnTo>
                  <a:lnTo>
                    <a:pt x="66" y="96"/>
                  </a:lnTo>
                  <a:lnTo>
                    <a:pt x="42" y="102"/>
                  </a:lnTo>
                  <a:lnTo>
                    <a:pt x="30" y="96"/>
                  </a:lnTo>
                  <a:lnTo>
                    <a:pt x="18" y="90"/>
                  </a:lnTo>
                  <a:lnTo>
                    <a:pt x="12" y="78"/>
                  </a:lnTo>
                  <a:lnTo>
                    <a:pt x="12" y="66"/>
                  </a:lnTo>
                  <a:lnTo>
                    <a:pt x="12" y="66"/>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9" name=""/>
            <p:cNvSpPr/>
            <p:nvPr/>
          </p:nvSpPr>
          <p:spPr bwMode="ltGray">
            <a:xfrm>
              <a:off x="5470" y="1205"/>
              <a:ext cx="102" cy="156"/>
            </a:xfrm>
            <a:custGeom>
              <a:rect l="l" t="t" r="r" b="b"/>
              <a:pathLst>
                <a:path w="102" h="156">
                  <a:moveTo>
                    <a:pt x="102" y="0"/>
                  </a:moveTo>
                  <a:lnTo>
                    <a:pt x="0" y="6"/>
                  </a:lnTo>
                  <a:lnTo>
                    <a:pt x="30" y="72"/>
                  </a:lnTo>
                  <a:lnTo>
                    <a:pt x="30" y="156"/>
                  </a:lnTo>
                  <a:lnTo>
                    <a:pt x="72" y="156"/>
                  </a:lnTo>
                  <a:lnTo>
                    <a:pt x="72" y="66"/>
                  </a:lnTo>
                  <a:lnTo>
                    <a:pt x="102" y="0"/>
                  </a:lnTo>
                  <a:lnTo>
                    <a:pt x="102" y="0"/>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0" name=""/>
            <p:cNvSpPr/>
            <p:nvPr/>
          </p:nvSpPr>
          <p:spPr bwMode="ltGray">
            <a:xfrm>
              <a:off x="5476" y="1349"/>
              <a:ext cx="84" cy="96"/>
            </a:xfrm>
            <a:custGeom>
              <a:rect l="l" t="t" r="r" b="b"/>
              <a:pathLst>
                <a:path w="84" h="96">
                  <a:moveTo>
                    <a:pt x="42" y="96"/>
                  </a:moveTo>
                  <a:lnTo>
                    <a:pt x="66" y="78"/>
                  </a:lnTo>
                  <a:lnTo>
                    <a:pt x="84" y="54"/>
                  </a:lnTo>
                  <a:lnTo>
                    <a:pt x="84" y="30"/>
                  </a:lnTo>
                  <a:lnTo>
                    <a:pt x="66" y="6"/>
                  </a:lnTo>
                  <a:lnTo>
                    <a:pt x="42" y="0"/>
                  </a:lnTo>
                  <a:lnTo>
                    <a:pt x="24" y="6"/>
                  </a:lnTo>
                  <a:lnTo>
                    <a:pt x="12" y="18"/>
                  </a:lnTo>
                  <a:lnTo>
                    <a:pt x="6" y="30"/>
                  </a:lnTo>
                  <a:lnTo>
                    <a:pt x="0" y="42"/>
                  </a:lnTo>
                  <a:lnTo>
                    <a:pt x="12" y="66"/>
                  </a:lnTo>
                  <a:lnTo>
                    <a:pt x="30" y="84"/>
                  </a:lnTo>
                  <a:lnTo>
                    <a:pt x="42" y="96"/>
                  </a:lnTo>
                  <a:lnTo>
                    <a:pt x="42" y="96"/>
                  </a:lnTo>
                  <a:close/>
                  <a:moveTo>
                    <a:pt x="48" y="12"/>
                  </a:moveTo>
                  <a:lnTo>
                    <a:pt x="66" y="18"/>
                  </a:lnTo>
                  <a:lnTo>
                    <a:pt x="72" y="30"/>
                  </a:lnTo>
                  <a:lnTo>
                    <a:pt x="72" y="42"/>
                  </a:lnTo>
                  <a:lnTo>
                    <a:pt x="66" y="54"/>
                  </a:lnTo>
                  <a:lnTo>
                    <a:pt x="54" y="72"/>
                  </a:lnTo>
                  <a:lnTo>
                    <a:pt x="42" y="84"/>
                  </a:lnTo>
                  <a:lnTo>
                    <a:pt x="42" y="84"/>
                  </a:lnTo>
                  <a:lnTo>
                    <a:pt x="30" y="72"/>
                  </a:lnTo>
                  <a:lnTo>
                    <a:pt x="18" y="54"/>
                  </a:lnTo>
                  <a:lnTo>
                    <a:pt x="18" y="30"/>
                  </a:lnTo>
                  <a:lnTo>
                    <a:pt x="30" y="18"/>
                  </a:lnTo>
                  <a:lnTo>
                    <a:pt x="48" y="12"/>
                  </a:lnTo>
                  <a:lnTo>
                    <a:pt x="48" y="1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1" name=""/>
            <p:cNvSpPr/>
            <p:nvPr/>
          </p:nvSpPr>
          <p:spPr bwMode="ltGray">
            <a:xfrm>
              <a:off x="5470" y="1433"/>
              <a:ext cx="90" cy="108"/>
            </a:xfrm>
            <a:custGeom>
              <a:rect l="l" t="t" r="r" b="b"/>
              <a:pathLst>
                <a:path w="90" h="108">
                  <a:moveTo>
                    <a:pt x="6" y="90"/>
                  </a:moveTo>
                  <a:lnTo>
                    <a:pt x="18" y="102"/>
                  </a:lnTo>
                  <a:lnTo>
                    <a:pt x="30" y="108"/>
                  </a:lnTo>
                  <a:lnTo>
                    <a:pt x="60" y="108"/>
                  </a:lnTo>
                  <a:lnTo>
                    <a:pt x="84" y="96"/>
                  </a:lnTo>
                  <a:lnTo>
                    <a:pt x="90" y="84"/>
                  </a:lnTo>
                  <a:lnTo>
                    <a:pt x="90" y="66"/>
                  </a:lnTo>
                  <a:lnTo>
                    <a:pt x="84" y="36"/>
                  </a:lnTo>
                  <a:lnTo>
                    <a:pt x="72" y="18"/>
                  </a:lnTo>
                  <a:lnTo>
                    <a:pt x="60" y="6"/>
                  </a:lnTo>
                  <a:lnTo>
                    <a:pt x="54" y="0"/>
                  </a:lnTo>
                  <a:lnTo>
                    <a:pt x="54" y="0"/>
                  </a:lnTo>
                  <a:lnTo>
                    <a:pt x="48" y="0"/>
                  </a:lnTo>
                  <a:lnTo>
                    <a:pt x="24" y="24"/>
                  </a:lnTo>
                  <a:lnTo>
                    <a:pt x="12" y="48"/>
                  </a:lnTo>
                  <a:lnTo>
                    <a:pt x="0" y="66"/>
                  </a:lnTo>
                  <a:lnTo>
                    <a:pt x="6" y="90"/>
                  </a:lnTo>
                  <a:lnTo>
                    <a:pt x="6" y="90"/>
                  </a:lnTo>
                  <a:close/>
                  <a:moveTo>
                    <a:pt x="18" y="66"/>
                  </a:moveTo>
                  <a:lnTo>
                    <a:pt x="24" y="48"/>
                  </a:lnTo>
                  <a:lnTo>
                    <a:pt x="36" y="30"/>
                  </a:lnTo>
                  <a:lnTo>
                    <a:pt x="42" y="18"/>
                  </a:lnTo>
                  <a:lnTo>
                    <a:pt x="48" y="12"/>
                  </a:lnTo>
                  <a:lnTo>
                    <a:pt x="78" y="42"/>
                  </a:lnTo>
                  <a:lnTo>
                    <a:pt x="84" y="66"/>
                  </a:lnTo>
                  <a:lnTo>
                    <a:pt x="66" y="90"/>
                  </a:lnTo>
                  <a:lnTo>
                    <a:pt x="54" y="96"/>
                  </a:lnTo>
                  <a:lnTo>
                    <a:pt x="42" y="96"/>
                  </a:lnTo>
                  <a:lnTo>
                    <a:pt x="30" y="96"/>
                  </a:lnTo>
                  <a:lnTo>
                    <a:pt x="24" y="84"/>
                  </a:lnTo>
                  <a:lnTo>
                    <a:pt x="18" y="78"/>
                  </a:lnTo>
                  <a:lnTo>
                    <a:pt x="18" y="66"/>
                  </a:lnTo>
                  <a:lnTo>
                    <a:pt x="18" y="66"/>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2" name=""/>
            <p:cNvSpPr/>
            <p:nvPr/>
          </p:nvSpPr>
          <p:spPr bwMode="ltGray">
            <a:xfrm>
              <a:off x="5428" y="3525"/>
              <a:ext cx="66" cy="96"/>
            </a:xfrm>
            <a:custGeom>
              <a:rect l="l" t="t" r="r" b="b"/>
              <a:pathLst>
                <a:path w="66" h="96">
                  <a:moveTo>
                    <a:pt x="30" y="96"/>
                  </a:moveTo>
                  <a:lnTo>
                    <a:pt x="54" y="72"/>
                  </a:lnTo>
                  <a:lnTo>
                    <a:pt x="66" y="48"/>
                  </a:lnTo>
                  <a:lnTo>
                    <a:pt x="66" y="24"/>
                  </a:lnTo>
                  <a:lnTo>
                    <a:pt x="54" y="6"/>
                  </a:lnTo>
                  <a:lnTo>
                    <a:pt x="30" y="0"/>
                  </a:lnTo>
                  <a:lnTo>
                    <a:pt x="18" y="0"/>
                  </a:lnTo>
                  <a:lnTo>
                    <a:pt x="6" y="12"/>
                  </a:lnTo>
                  <a:lnTo>
                    <a:pt x="0" y="36"/>
                  </a:lnTo>
                  <a:lnTo>
                    <a:pt x="6" y="60"/>
                  </a:lnTo>
                  <a:lnTo>
                    <a:pt x="18" y="84"/>
                  </a:lnTo>
                  <a:lnTo>
                    <a:pt x="30" y="96"/>
                  </a:lnTo>
                  <a:lnTo>
                    <a:pt x="30" y="96"/>
                  </a:lnTo>
                  <a:close/>
                  <a:moveTo>
                    <a:pt x="30" y="12"/>
                  </a:moveTo>
                  <a:lnTo>
                    <a:pt x="48" y="18"/>
                  </a:lnTo>
                  <a:lnTo>
                    <a:pt x="54" y="24"/>
                  </a:lnTo>
                  <a:lnTo>
                    <a:pt x="54" y="36"/>
                  </a:lnTo>
                  <a:lnTo>
                    <a:pt x="48" y="48"/>
                  </a:lnTo>
                  <a:lnTo>
                    <a:pt x="36" y="66"/>
                  </a:lnTo>
                  <a:lnTo>
                    <a:pt x="30" y="78"/>
                  </a:lnTo>
                  <a:lnTo>
                    <a:pt x="18" y="66"/>
                  </a:lnTo>
                  <a:lnTo>
                    <a:pt x="12" y="48"/>
                  </a:lnTo>
                  <a:lnTo>
                    <a:pt x="6" y="30"/>
                  </a:lnTo>
                  <a:lnTo>
                    <a:pt x="18" y="12"/>
                  </a:lnTo>
                  <a:lnTo>
                    <a:pt x="30" y="12"/>
                  </a:lnTo>
                  <a:lnTo>
                    <a:pt x="30" y="1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3" name=""/>
            <p:cNvSpPr/>
            <p:nvPr/>
          </p:nvSpPr>
          <p:spPr bwMode="ltGray">
            <a:xfrm>
              <a:off x="3017" y="1127"/>
              <a:ext cx="2603" cy="444"/>
            </a:xfrm>
            <a:custGeom>
              <a:rect l="l" t="t" r="r" b="b"/>
              <a:pathLst>
                <a:path w="2594" h="442">
                  <a:moveTo>
                    <a:pt x="2577" y="0"/>
                  </a:moveTo>
                  <a:lnTo>
                    <a:pt x="2594" y="72"/>
                  </a:lnTo>
                  <a:lnTo>
                    <a:pt x="6" y="444"/>
                  </a:lnTo>
                  <a:lnTo>
                    <a:pt x="0" y="396"/>
                  </a:lnTo>
                  <a:lnTo>
                    <a:pt x="1225" y="96"/>
                  </a:lnTo>
                  <a:lnTo>
                    <a:pt x="1351" y="78"/>
                  </a:lnTo>
                  <a:lnTo>
                    <a:pt x="2577" y="0"/>
                  </a:lnTo>
                  <a:lnTo>
                    <a:pt x="2577" y="0"/>
                  </a:lnTo>
                  <a:close/>
                </a:path>
              </a:pathLst>
            </a:custGeom>
            <a:gradFill rotWithShape="0">
              <a:gsLst>
                <a:gs pos="0">
                  <a:schemeClr val="bg2">
                    <a:gamma/>
                    <a:tint val="81961"/>
                    <a:invGamma/>
                  </a:schemeClr>
                </a:gs>
                <a:gs pos="100000">
                  <a:schemeClr val="bg2"/>
                </a:gs>
              </a:gsLst>
              <a:lin ang="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4" name=""/>
            <p:cNvSpPr/>
            <p:nvPr/>
          </p:nvSpPr>
          <p:spPr bwMode="ltGray">
            <a:xfrm>
              <a:off x="2934" y="3773"/>
              <a:ext cx="84" cy="95"/>
            </a:xfrm>
            <a:custGeom>
              <a:rect l="l" t="t" r="r" b="b"/>
              <a:pathLst>
                <a:path w="84" h="95">
                  <a:moveTo>
                    <a:pt x="36" y="95"/>
                  </a:moveTo>
                  <a:lnTo>
                    <a:pt x="60" y="77"/>
                  </a:lnTo>
                  <a:lnTo>
                    <a:pt x="78" y="53"/>
                  </a:lnTo>
                  <a:lnTo>
                    <a:pt x="84" y="42"/>
                  </a:lnTo>
                  <a:lnTo>
                    <a:pt x="84" y="30"/>
                  </a:lnTo>
                  <a:lnTo>
                    <a:pt x="72" y="6"/>
                  </a:lnTo>
                  <a:lnTo>
                    <a:pt x="42" y="0"/>
                  </a:lnTo>
                  <a:lnTo>
                    <a:pt x="30" y="0"/>
                  </a:lnTo>
                  <a:lnTo>
                    <a:pt x="12" y="12"/>
                  </a:lnTo>
                  <a:lnTo>
                    <a:pt x="0" y="24"/>
                  </a:lnTo>
                  <a:lnTo>
                    <a:pt x="0" y="36"/>
                  </a:lnTo>
                  <a:lnTo>
                    <a:pt x="6" y="59"/>
                  </a:lnTo>
                  <a:lnTo>
                    <a:pt x="24" y="83"/>
                  </a:lnTo>
                  <a:lnTo>
                    <a:pt x="36" y="95"/>
                  </a:lnTo>
                  <a:lnTo>
                    <a:pt x="36" y="95"/>
                  </a:lnTo>
                  <a:close/>
                  <a:moveTo>
                    <a:pt x="48" y="12"/>
                  </a:moveTo>
                  <a:lnTo>
                    <a:pt x="66" y="18"/>
                  </a:lnTo>
                  <a:lnTo>
                    <a:pt x="72" y="30"/>
                  </a:lnTo>
                  <a:lnTo>
                    <a:pt x="72" y="42"/>
                  </a:lnTo>
                  <a:lnTo>
                    <a:pt x="66" y="53"/>
                  </a:lnTo>
                  <a:lnTo>
                    <a:pt x="48" y="71"/>
                  </a:lnTo>
                  <a:lnTo>
                    <a:pt x="42" y="77"/>
                  </a:lnTo>
                  <a:lnTo>
                    <a:pt x="36" y="77"/>
                  </a:lnTo>
                  <a:lnTo>
                    <a:pt x="24" y="65"/>
                  </a:lnTo>
                  <a:lnTo>
                    <a:pt x="18" y="48"/>
                  </a:lnTo>
                  <a:lnTo>
                    <a:pt x="18" y="30"/>
                  </a:lnTo>
                  <a:lnTo>
                    <a:pt x="30" y="12"/>
                  </a:lnTo>
                  <a:lnTo>
                    <a:pt x="48" y="12"/>
                  </a:lnTo>
                  <a:lnTo>
                    <a:pt x="48" y="1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5" name=""/>
            <p:cNvSpPr/>
            <p:nvPr/>
          </p:nvSpPr>
          <p:spPr bwMode="ltGray">
            <a:xfrm>
              <a:off x="3779" y="3872"/>
              <a:ext cx="90" cy="108"/>
            </a:xfrm>
            <a:custGeom>
              <a:rect l="l" t="t" r="r" b="b"/>
              <a:pathLst>
                <a:path w="90" h="108">
                  <a:moveTo>
                    <a:pt x="12" y="96"/>
                  </a:moveTo>
                  <a:lnTo>
                    <a:pt x="24" y="108"/>
                  </a:lnTo>
                  <a:lnTo>
                    <a:pt x="42" y="108"/>
                  </a:lnTo>
                  <a:lnTo>
                    <a:pt x="66" y="102"/>
                  </a:lnTo>
                  <a:lnTo>
                    <a:pt x="84" y="78"/>
                  </a:lnTo>
                  <a:lnTo>
                    <a:pt x="90" y="66"/>
                  </a:lnTo>
                  <a:lnTo>
                    <a:pt x="84" y="48"/>
                  </a:lnTo>
                  <a:lnTo>
                    <a:pt x="66" y="24"/>
                  </a:lnTo>
                  <a:lnTo>
                    <a:pt x="48" y="12"/>
                  </a:lnTo>
                  <a:lnTo>
                    <a:pt x="36" y="0"/>
                  </a:lnTo>
                  <a:lnTo>
                    <a:pt x="30" y="0"/>
                  </a:lnTo>
                  <a:lnTo>
                    <a:pt x="30" y="0"/>
                  </a:lnTo>
                  <a:lnTo>
                    <a:pt x="24" y="0"/>
                  </a:lnTo>
                  <a:lnTo>
                    <a:pt x="12" y="30"/>
                  </a:lnTo>
                  <a:lnTo>
                    <a:pt x="0" y="54"/>
                  </a:lnTo>
                  <a:lnTo>
                    <a:pt x="0" y="78"/>
                  </a:lnTo>
                  <a:lnTo>
                    <a:pt x="12" y="96"/>
                  </a:lnTo>
                  <a:lnTo>
                    <a:pt x="12" y="96"/>
                  </a:lnTo>
                  <a:close/>
                  <a:moveTo>
                    <a:pt x="12" y="72"/>
                  </a:moveTo>
                  <a:lnTo>
                    <a:pt x="18" y="54"/>
                  </a:lnTo>
                  <a:lnTo>
                    <a:pt x="24" y="36"/>
                  </a:lnTo>
                  <a:lnTo>
                    <a:pt x="30" y="18"/>
                  </a:lnTo>
                  <a:lnTo>
                    <a:pt x="30" y="12"/>
                  </a:lnTo>
                  <a:lnTo>
                    <a:pt x="48" y="24"/>
                  </a:lnTo>
                  <a:lnTo>
                    <a:pt x="66" y="36"/>
                  </a:lnTo>
                  <a:lnTo>
                    <a:pt x="78" y="54"/>
                  </a:lnTo>
                  <a:lnTo>
                    <a:pt x="78" y="72"/>
                  </a:lnTo>
                  <a:lnTo>
                    <a:pt x="72" y="84"/>
                  </a:lnTo>
                  <a:lnTo>
                    <a:pt x="48" y="96"/>
                  </a:lnTo>
                  <a:lnTo>
                    <a:pt x="36" y="96"/>
                  </a:lnTo>
                  <a:lnTo>
                    <a:pt x="24" y="90"/>
                  </a:lnTo>
                  <a:lnTo>
                    <a:pt x="18" y="84"/>
                  </a:lnTo>
                  <a:lnTo>
                    <a:pt x="12" y="72"/>
                  </a:lnTo>
                  <a:lnTo>
                    <a:pt x="12" y="7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6" name=""/>
            <p:cNvSpPr/>
            <p:nvPr/>
          </p:nvSpPr>
          <p:spPr bwMode="ltGray">
            <a:xfrm>
              <a:off x="2400" y="3872"/>
              <a:ext cx="72" cy="90"/>
            </a:xfrm>
            <a:custGeom>
              <a:rect l="l" t="t" r="r" b="b"/>
              <a:pathLst>
                <a:path w="71" h="90">
                  <a:moveTo>
                    <a:pt x="71" y="90"/>
                  </a:moveTo>
                  <a:lnTo>
                    <a:pt x="71" y="60"/>
                  </a:lnTo>
                  <a:lnTo>
                    <a:pt x="71" y="36"/>
                  </a:lnTo>
                  <a:lnTo>
                    <a:pt x="60" y="12"/>
                  </a:lnTo>
                  <a:lnTo>
                    <a:pt x="36" y="0"/>
                  </a:lnTo>
                  <a:lnTo>
                    <a:pt x="12" y="12"/>
                  </a:lnTo>
                  <a:lnTo>
                    <a:pt x="0" y="36"/>
                  </a:lnTo>
                  <a:lnTo>
                    <a:pt x="6" y="60"/>
                  </a:lnTo>
                  <a:lnTo>
                    <a:pt x="30" y="78"/>
                  </a:lnTo>
                  <a:lnTo>
                    <a:pt x="54" y="90"/>
                  </a:lnTo>
                  <a:lnTo>
                    <a:pt x="71" y="90"/>
                  </a:lnTo>
                  <a:lnTo>
                    <a:pt x="71" y="90"/>
                  </a:lnTo>
                  <a:close/>
                  <a:moveTo>
                    <a:pt x="24" y="18"/>
                  </a:moveTo>
                  <a:lnTo>
                    <a:pt x="42" y="18"/>
                  </a:lnTo>
                  <a:lnTo>
                    <a:pt x="54" y="18"/>
                  </a:lnTo>
                  <a:lnTo>
                    <a:pt x="60" y="42"/>
                  </a:lnTo>
                  <a:lnTo>
                    <a:pt x="60" y="66"/>
                  </a:lnTo>
                  <a:lnTo>
                    <a:pt x="60" y="72"/>
                  </a:lnTo>
                  <a:lnTo>
                    <a:pt x="60" y="78"/>
                  </a:lnTo>
                  <a:lnTo>
                    <a:pt x="42" y="72"/>
                  </a:lnTo>
                  <a:lnTo>
                    <a:pt x="24" y="66"/>
                  </a:lnTo>
                  <a:lnTo>
                    <a:pt x="12" y="48"/>
                  </a:lnTo>
                  <a:lnTo>
                    <a:pt x="12" y="30"/>
                  </a:lnTo>
                  <a:lnTo>
                    <a:pt x="24" y="18"/>
                  </a:lnTo>
                  <a:lnTo>
                    <a:pt x="24" y="18"/>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7" name=""/>
            <p:cNvSpPr/>
            <p:nvPr/>
          </p:nvSpPr>
          <p:spPr bwMode="ltGray">
            <a:xfrm>
              <a:off x="2444" y="3838"/>
              <a:ext cx="1380" cy="389"/>
            </a:xfrm>
            <a:prstGeom prst="ellipse">
              <a:avLst/>
            </a:prstGeom>
            <a:gradFill rotWithShape="0">
              <a:gsLst>
                <a:gs pos="0">
                  <a:schemeClr val="bg2">
                    <a:gamma/>
                    <a:tint val="81961"/>
                    <a:invGamma/>
                  </a:schemeClr>
                </a:gs>
                <a:gs pos="100000">
                  <a:schemeClr val="bg2"/>
                </a:gs>
              </a:gsLst>
              <a:lin ang="27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8" name=""/>
            <p:cNvSpPr/>
            <p:nvPr/>
          </p:nvSpPr>
          <p:spPr bwMode="ltGray">
            <a:xfrm>
              <a:off x="2394" y="3834"/>
              <a:ext cx="1502" cy="288"/>
            </a:xfrm>
            <a:prstGeom prst="ellipse">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9" name=""/>
            <p:cNvSpPr/>
            <p:nvPr/>
          </p:nvSpPr>
          <p:spPr bwMode="ltGray">
            <a:xfrm>
              <a:off x="2441" y="3860"/>
              <a:ext cx="1425" cy="220"/>
            </a:xfrm>
            <a:prstGeom prst="ellipse">
              <a:avLst/>
            </a:prstGeom>
            <a:gradFill rotWithShape="0">
              <a:gsLst>
                <a:gs pos="0">
                  <a:schemeClr val="bg2"/>
                </a:gs>
                <a:gs pos="100000">
                  <a:schemeClr val="bg2">
                    <a:gamma/>
                    <a:tint val="81961"/>
                    <a:invGamma/>
                  </a:schemeClr>
                </a:gs>
              </a:gsLst>
              <a:lin ang="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0" name=""/>
            <p:cNvSpPr/>
            <p:nvPr/>
          </p:nvSpPr>
          <p:spPr bwMode="ltGray">
            <a:xfrm>
              <a:off x="3743" y="3788"/>
              <a:ext cx="90" cy="96"/>
            </a:xfrm>
            <a:custGeom>
              <a:rect l="l" t="t" r="r" b="b"/>
              <a:pathLst>
                <a:path w="90" h="96">
                  <a:moveTo>
                    <a:pt x="66" y="96"/>
                  </a:moveTo>
                  <a:lnTo>
                    <a:pt x="78" y="66"/>
                  </a:lnTo>
                  <a:lnTo>
                    <a:pt x="90" y="42"/>
                  </a:lnTo>
                  <a:lnTo>
                    <a:pt x="78" y="18"/>
                  </a:lnTo>
                  <a:lnTo>
                    <a:pt x="60" y="0"/>
                  </a:lnTo>
                  <a:lnTo>
                    <a:pt x="30" y="6"/>
                  </a:lnTo>
                  <a:lnTo>
                    <a:pt x="18" y="18"/>
                  </a:lnTo>
                  <a:lnTo>
                    <a:pt x="6" y="30"/>
                  </a:lnTo>
                  <a:lnTo>
                    <a:pt x="0" y="42"/>
                  </a:lnTo>
                  <a:lnTo>
                    <a:pt x="6" y="60"/>
                  </a:lnTo>
                  <a:lnTo>
                    <a:pt x="24" y="78"/>
                  </a:lnTo>
                  <a:lnTo>
                    <a:pt x="48" y="90"/>
                  </a:lnTo>
                  <a:lnTo>
                    <a:pt x="66" y="96"/>
                  </a:lnTo>
                  <a:lnTo>
                    <a:pt x="66" y="96"/>
                  </a:lnTo>
                  <a:close/>
                  <a:moveTo>
                    <a:pt x="42" y="18"/>
                  </a:moveTo>
                  <a:lnTo>
                    <a:pt x="60" y="18"/>
                  </a:lnTo>
                  <a:lnTo>
                    <a:pt x="72" y="24"/>
                  </a:lnTo>
                  <a:lnTo>
                    <a:pt x="72" y="36"/>
                  </a:lnTo>
                  <a:lnTo>
                    <a:pt x="72" y="48"/>
                  </a:lnTo>
                  <a:lnTo>
                    <a:pt x="66" y="72"/>
                  </a:lnTo>
                  <a:lnTo>
                    <a:pt x="60" y="78"/>
                  </a:lnTo>
                  <a:lnTo>
                    <a:pt x="60" y="84"/>
                  </a:lnTo>
                  <a:lnTo>
                    <a:pt x="42" y="72"/>
                  </a:lnTo>
                  <a:lnTo>
                    <a:pt x="30" y="66"/>
                  </a:lnTo>
                  <a:lnTo>
                    <a:pt x="18" y="42"/>
                  </a:lnTo>
                  <a:lnTo>
                    <a:pt x="24" y="30"/>
                  </a:lnTo>
                  <a:lnTo>
                    <a:pt x="42" y="18"/>
                  </a:lnTo>
                  <a:lnTo>
                    <a:pt x="42" y="18"/>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1" name=""/>
            <p:cNvSpPr/>
            <p:nvPr/>
          </p:nvSpPr>
          <p:spPr bwMode="ltGray">
            <a:xfrm>
              <a:off x="5422" y="3603"/>
              <a:ext cx="72" cy="108"/>
            </a:xfrm>
            <a:custGeom>
              <a:rect l="l" t="t" r="r" b="b"/>
              <a:pathLst>
                <a:path w="72" h="108">
                  <a:moveTo>
                    <a:pt x="0" y="90"/>
                  </a:moveTo>
                  <a:lnTo>
                    <a:pt x="12" y="102"/>
                  </a:lnTo>
                  <a:lnTo>
                    <a:pt x="24" y="108"/>
                  </a:lnTo>
                  <a:lnTo>
                    <a:pt x="48" y="108"/>
                  </a:lnTo>
                  <a:lnTo>
                    <a:pt x="66" y="96"/>
                  </a:lnTo>
                  <a:lnTo>
                    <a:pt x="72" y="66"/>
                  </a:lnTo>
                  <a:lnTo>
                    <a:pt x="66" y="42"/>
                  </a:lnTo>
                  <a:lnTo>
                    <a:pt x="60" y="18"/>
                  </a:lnTo>
                  <a:lnTo>
                    <a:pt x="48" y="6"/>
                  </a:lnTo>
                  <a:lnTo>
                    <a:pt x="42" y="0"/>
                  </a:lnTo>
                  <a:lnTo>
                    <a:pt x="42" y="0"/>
                  </a:lnTo>
                  <a:lnTo>
                    <a:pt x="36" y="0"/>
                  </a:lnTo>
                  <a:lnTo>
                    <a:pt x="18" y="24"/>
                  </a:lnTo>
                  <a:lnTo>
                    <a:pt x="6" y="48"/>
                  </a:lnTo>
                  <a:lnTo>
                    <a:pt x="0" y="66"/>
                  </a:lnTo>
                  <a:lnTo>
                    <a:pt x="0" y="90"/>
                  </a:lnTo>
                  <a:lnTo>
                    <a:pt x="0" y="90"/>
                  </a:lnTo>
                  <a:close/>
                  <a:moveTo>
                    <a:pt x="12" y="66"/>
                  </a:moveTo>
                  <a:lnTo>
                    <a:pt x="18" y="48"/>
                  </a:lnTo>
                  <a:lnTo>
                    <a:pt x="24" y="36"/>
                  </a:lnTo>
                  <a:lnTo>
                    <a:pt x="30" y="24"/>
                  </a:lnTo>
                  <a:lnTo>
                    <a:pt x="36" y="18"/>
                  </a:lnTo>
                  <a:lnTo>
                    <a:pt x="54" y="30"/>
                  </a:lnTo>
                  <a:lnTo>
                    <a:pt x="60" y="48"/>
                  </a:lnTo>
                  <a:lnTo>
                    <a:pt x="66" y="72"/>
                  </a:lnTo>
                  <a:lnTo>
                    <a:pt x="66" y="84"/>
                  </a:lnTo>
                  <a:lnTo>
                    <a:pt x="54" y="96"/>
                  </a:lnTo>
                  <a:lnTo>
                    <a:pt x="30" y="102"/>
                  </a:lnTo>
                  <a:lnTo>
                    <a:pt x="24" y="96"/>
                  </a:lnTo>
                  <a:lnTo>
                    <a:pt x="12" y="90"/>
                  </a:lnTo>
                  <a:lnTo>
                    <a:pt x="12" y="78"/>
                  </a:lnTo>
                  <a:lnTo>
                    <a:pt x="12" y="66"/>
                  </a:lnTo>
                  <a:lnTo>
                    <a:pt x="12" y="66"/>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2" name=""/>
            <p:cNvSpPr/>
            <p:nvPr/>
          </p:nvSpPr>
          <p:spPr bwMode="ltGray">
            <a:xfrm>
              <a:off x="4238" y="1773"/>
              <a:ext cx="173" cy="2539"/>
            </a:xfrm>
            <a:prstGeom prst="rect">
              <a:avLst/>
            </a:prstGeom>
            <a:gradFill rotWithShape="0">
              <a:gsLst>
                <a:gs pos="0">
                  <a:schemeClr val="bg2">
                    <a:gamma/>
                    <a:tint val="81961"/>
                    <a:invGamma/>
                  </a:schemeClr>
                </a:gs>
                <a:gs pos="100000">
                  <a:schemeClr val="bg2"/>
                </a:gs>
              </a:gsLst>
              <a:lin ang="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3" name=""/>
            <p:cNvSpPr/>
            <p:nvPr/>
          </p:nvSpPr>
          <p:spPr bwMode="ltGray">
            <a:xfrm>
              <a:off x="4288" y="1545"/>
              <a:ext cx="76" cy="240"/>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4" name=""/>
            <p:cNvSpPr/>
            <p:nvPr/>
          </p:nvSpPr>
          <p:spPr bwMode="ltGray">
            <a:xfrm>
              <a:off x="4220" y="1743"/>
              <a:ext cx="205" cy="52"/>
            </a:xfrm>
            <a:prstGeom prst="roundRect">
              <a:avLst>
                <a:gd name="adj" fmla="val 16667"/>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5" name=""/>
            <p:cNvSpPr/>
            <p:nvPr/>
          </p:nvSpPr>
          <p:spPr bwMode="ltGray">
            <a:xfrm>
              <a:off x="4306" y="1529"/>
              <a:ext cx="252" cy="1576"/>
            </a:xfrm>
            <a:custGeom>
              <a:rect l="l" t="t" r="r" b="b"/>
              <a:pathLst>
                <a:path w="251" h="1576">
                  <a:moveTo>
                    <a:pt x="252" y="1576"/>
                  </a:moveTo>
                  <a:lnTo>
                    <a:pt x="12" y="84"/>
                  </a:lnTo>
                  <a:lnTo>
                    <a:pt x="12" y="60"/>
                  </a:lnTo>
                  <a:lnTo>
                    <a:pt x="0" y="12"/>
                  </a:lnTo>
                  <a:lnTo>
                    <a:pt x="72" y="0"/>
                  </a:lnTo>
                  <a:lnTo>
                    <a:pt x="72" y="0"/>
                  </a:lnTo>
                  <a:lnTo>
                    <a:pt x="78" y="48"/>
                  </a:lnTo>
                  <a:lnTo>
                    <a:pt x="88" y="66"/>
                  </a:lnTo>
                </a:path>
              </a:pathLst>
            </a:custGeom>
            <a:gradFill rotWithShape="0">
              <a:gsLst>
                <a:gs pos="0">
                  <a:schemeClr val="bg2">
                    <a:gamma/>
                    <a:tint val="81961"/>
                    <a:invGamma/>
                  </a:schemeClr>
                </a:gs>
                <a:gs pos="100000">
                  <a:schemeClr val="bg2"/>
                </a:gs>
              </a:gsLst>
              <a:lin ang="27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6" name=""/>
            <p:cNvSpPr/>
            <p:nvPr/>
          </p:nvSpPr>
          <p:spPr bwMode="ltGray">
            <a:xfrm>
              <a:off x="4169" y="1421"/>
              <a:ext cx="317" cy="138"/>
            </a:xfrm>
            <a:custGeom>
              <a:rect l="l" t="t" r="r" b="b"/>
              <a:pathLst>
                <a:path w="316" h="138">
                  <a:moveTo>
                    <a:pt x="161" y="0"/>
                  </a:moveTo>
                  <a:lnTo>
                    <a:pt x="227" y="6"/>
                  </a:lnTo>
                  <a:lnTo>
                    <a:pt x="275" y="36"/>
                  </a:lnTo>
                  <a:lnTo>
                    <a:pt x="304" y="78"/>
                  </a:lnTo>
                  <a:lnTo>
                    <a:pt x="316" y="138"/>
                  </a:lnTo>
                  <a:lnTo>
                    <a:pt x="0" y="138"/>
                  </a:lnTo>
                  <a:lnTo>
                    <a:pt x="11" y="78"/>
                  </a:lnTo>
                  <a:lnTo>
                    <a:pt x="47" y="36"/>
                  </a:lnTo>
                  <a:lnTo>
                    <a:pt x="95" y="6"/>
                  </a:lnTo>
                  <a:lnTo>
                    <a:pt x="161" y="0"/>
                  </a:lnTo>
                  <a:lnTo>
                    <a:pt x="161" y="0"/>
                  </a:lnTo>
                  <a:close/>
                </a:path>
              </a:pathLst>
            </a:custGeom>
            <a:gradFill rotWithShape="0">
              <a:gsLst>
                <a:gs pos="0">
                  <a:schemeClr val="bg2">
                    <a:gamma/>
                    <a:tint val="81961"/>
                    <a:invGamma/>
                  </a:schemeClr>
                </a:gs>
                <a:gs pos="100000">
                  <a:schemeClr val="bg2"/>
                </a:gs>
              </a:gsLst>
              <a:lin ang="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5157" name=""/>
          <p:cNvSpPr/>
          <p:nvPr>
            <p:ph type="dt" sz="half" idx="2"/>
          </p:nvPr>
        </p:nvSpPr>
        <p:spPr>
          <a:xfrm>
            <a:off x="457200" y="6278562"/>
            <a:ext cx="2133600" cy="457200"/>
          </a:xfrm>
          <a:prstGeom prst="rect">
            <a:avLst/>
          </a:prstGeom>
          <a:noFill/>
          <a:ln>
            <a:noFill/>
            <a:miter lim="800000"/>
          </a:ln>
        </p:spPr>
        <p:txBody>
          <a:bodyPr anchor="b" anchorCtr="0"/>
          <a:lstStyle/>
          <a:p>
            <a:pPr lvl="0"/>
            <a:endParaRPr sz="1200">
              <a:latin typeface="Tahoma" pitchFamily="34" charset="0"/>
            </a:endParaRPr>
          </a:p>
        </p:txBody>
      </p:sp>
      <p:sp>
        <p:nvSpPr>
          <p:cNvPr id="5158" name=""/>
          <p:cNvSpPr/>
          <p:nvPr>
            <p:ph type="ftr" sz="quarter" idx="3"/>
          </p:nvPr>
        </p:nvSpPr>
        <p:spPr>
          <a:xfrm>
            <a:off x="3124200" y="6278562"/>
            <a:ext cx="2895600" cy="457200"/>
          </a:xfrm>
          <a:prstGeom prst="rect">
            <a:avLst/>
          </a:prstGeom>
          <a:noFill/>
          <a:ln>
            <a:noFill/>
            <a:miter lim="800000"/>
          </a:ln>
        </p:spPr>
        <p:txBody>
          <a:bodyPr anchor="b" anchorCtr="0"/>
          <a:lstStyle/>
          <a:p>
            <a:pPr lvl="0" algn="ctr"/>
            <a:fld id="{9FE73CBC-2B2B-40B6-9A2F-759E00C0C54E}" type="footer">
              <a:rPr sz="1200">
                <a:latin typeface="Tahoma" pitchFamily="34" charset="0"/>
              </a:rPr>
              <a:t/>
            </a:fld>
            <a:endParaRPr sz="1200">
              <a:latin typeface="Tahoma" pitchFamily="34" charset="0"/>
            </a:endParaRPr>
          </a:p>
        </p:txBody>
      </p:sp>
      <p:sp>
        <p:nvSpPr>
          <p:cNvPr id="5159" name=""/>
          <p:cNvSpPr/>
          <p:nvPr>
            <p:ph type="subTitle"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Pct val="65000"/>
              <a:buFont typeface="Wingdings" pitchFamily="2" charset="2"/>
              <a:buNone/>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457200" indent="0" algn="ctr" defTabSz="914400" rtl="0" eaLnBrk="1" fontAlgn="base" hangingPunct="1">
              <a:lnSpc>
                <a:spcPct val="100000"/>
              </a:lnSpc>
              <a:spcBef>
                <a:spcPct val="20000"/>
              </a:spcBef>
              <a:spcAft>
                <a:spcPct val="0"/>
              </a:spcAft>
              <a:buClr>
                <a:schemeClr val="tx1"/>
              </a:buClr>
              <a:buSzPct val="65000"/>
              <a:buFont typeface="Wingdings" pitchFamily="2" charset="2"/>
              <a:buNone/>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914400" indent="0" algn="ctr" defTabSz="914400" rtl="0" eaLnBrk="1" fontAlgn="base" hangingPunct="1">
              <a:lnSpc>
                <a:spcPct val="100000"/>
              </a:lnSpc>
              <a:spcBef>
                <a:spcPct val="20000"/>
              </a:spcBef>
              <a:spcAft>
                <a:spcPct val="0"/>
              </a:spcAft>
              <a:buClr>
                <a:schemeClr val="accent2"/>
              </a:buClr>
              <a:buSzPct val="65000"/>
              <a:buFont typeface="Wingdings" pitchFamily="2" charset="2"/>
              <a:buNone/>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371600" indent="0" algn="ctr" defTabSz="914400" rtl="0" eaLnBrk="1" fontAlgn="base" hangingPunct="1">
              <a:lnSpc>
                <a:spcPct val="100000"/>
              </a:lnSpc>
              <a:spcBef>
                <a:spcPct val="20000"/>
              </a:spcBef>
              <a:spcAft>
                <a:spcPct val="0"/>
              </a:spcAft>
              <a:buClr>
                <a:schemeClr val="tx1"/>
              </a:buClr>
              <a:buSzPct val="65000"/>
              <a:buFont typeface="Wingdings" pitchFamily="2" charset="2"/>
              <a:buNone/>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1828800" indent="0" algn="ctr" defTabSz="914400" rtl="0" eaLnBrk="1" fontAlgn="base" hangingPunct="1">
              <a:lnSpc>
                <a:spcPct val="100000"/>
              </a:lnSpc>
              <a:spcBef>
                <a:spcPct val="20000"/>
              </a:spcBef>
              <a:spcAft>
                <a:spcPct val="0"/>
              </a:spcAft>
              <a:buClr>
                <a:schemeClr val="folHlink"/>
              </a:buClr>
              <a:buSzPct val="65000"/>
              <a:buFont typeface="Wingdings" pitchFamily="2" charset="2"/>
              <a:buNone/>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t>单击此处编辑母版副标题样式</a:t>
            </a:r>
          </a:p>
        </p:txBody>
      </p:sp>
      <p:sp>
        <p:nvSpPr>
          <p:cNvPr id="5160" name=""/>
          <p:cNvSpPr/>
          <p:nvPr>
            <p:ph type="ctrTitle"/>
          </p:nvPr>
        </p:nvSpPr>
        <p:spPr>
          <a:xfrm>
            <a:off x="685800" y="1768475"/>
            <a:ext cx="7772400" cy="1736725"/>
          </a:xfrm>
          <a:prstGeom prst="rect">
            <a:avLst/>
          </a:prstGeom>
          <a:noFill/>
          <a:ln>
            <a:noFill/>
            <a:miter lim="800000"/>
          </a:ln>
        </p:spPr>
        <p:txBody>
          <a:bodyPr anchor="b"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5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单击此处编辑母版标题样式</a:t>
            </a:r>
          </a:p>
        </p:txBody>
      </p:sp>
      <p:sp>
        <p:nvSpPr>
          <p:cNvPr id="5161" name=""/>
          <p:cNvSpPr/>
          <p:nvPr>
            <p:ph type="sldNum" sz="quarter" idx="4"/>
          </p:nvPr>
        </p:nvSpPr>
        <p:spPr>
          <a:xfrm>
            <a:off x="6553200" y="6278562"/>
            <a:ext cx="2133600" cy="457200"/>
          </a:xfrm>
          <a:prstGeom prst="rect">
            <a:avLst/>
          </a:prstGeom>
          <a:noFill/>
          <a:ln>
            <a:noFill/>
            <a:miter lim="800000"/>
          </a:ln>
        </p:spPr>
        <p:txBody>
          <a:bodyPr anchor="b" anchorCtr="0"/>
          <a:lstStyle/>
          <a:p>
            <a:pPr lvl="0" algn="r"/>
            <a:fld id="{B6D45712-9904-48EE-8131-FB087D804AA0}" type="slidenum">
              <a:rPr sz="1200">
                <a:latin typeface="Tahoma" pitchFamily="34" charset="0"/>
              </a:rPr>
              <a:t>*</a:t>
            </a:fld>
            <a:endParaRPr sz="1200">
              <a:latin typeface="Tahoma"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200">
              <a:latin typeface="Tahoma" pitchFamily="34" charset="0"/>
            </a:endParaRPr>
          </a:p>
        </p:txBody>
      </p:sp>
      <p:sp>
        <p:nvSpPr>
          <p:cNvPr id="5" name="Footer Placeholder 4"/>
          <p:cNvSpPr>
            <a:spLocks noGrp="1"/>
          </p:cNvSpPr>
          <p:nvPr>
            <p:ph type="ftr" sz="quarter" idx="3"/>
          </p:nvPr>
        </p:nvSpPr>
        <p:spPr/>
        <p:txBody>
          <a:bodyPr/>
          <a:lstStyle/>
          <a:p>
            <a:pPr lvl="0" algn="ctr"/>
            <a:fld id="{0603905C-5139-4B42-BEBA-4BE0FECF74A6}" type="footer">
              <a:rPr sz="1200">
                <a:latin typeface="Tahoma" pitchFamily="34" charset="0"/>
              </a:rPr>
              <a:t/>
            </a:fld>
            <a:endParaRPr sz="1200">
              <a:latin typeface="Tahoma" pitchFamily="34"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sz="1200">
                <a:latin typeface="Tahoma"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2"/>
            </a:gs>
            <a:gs pos="50000">
              <a:schemeClr val="bg1"/>
            </a:gs>
            <a:gs pos="100000">
              <a:schemeClr val="bg2"/>
            </a:gs>
          </a:gsLst>
          <a:lin ang="5400000" scaled="1"/>
        </a:gradFill>
      </p:bgPr>
    </p:bg>
    <p:spTree>
      <p:nvGrpSpPr>
        <p:cNvPr id="1" name=""/>
        <p:cNvGrpSpPr/>
        <p:nvPr/>
      </p:nvGrpSpPr>
      <p:grpSpPr/>
      <p:grpSp>
        <p:nvGrpSpPr>
          <p:cNvPr id="4098" name=""/>
          <p:cNvGrpSpPr/>
          <p:nvPr/>
        </p:nvGrpSpPr>
        <p:grpSpPr>
          <a:xfrm>
            <a:off x="3800475" y="1789112"/>
            <a:ext cx="5340350" cy="5056188"/>
            <a:chOff x="2394" y="1127"/>
            <a:chExt cx="3364" cy="3185"/>
          </a:xfrm>
        </p:grpSpPr>
        <p:sp>
          <p:nvSpPr>
            <p:cNvPr id="4099" name=""/>
            <p:cNvSpPr/>
            <p:nvPr/>
          </p:nvSpPr>
          <p:spPr bwMode="ltGray">
            <a:xfrm>
              <a:off x="4230" y="1365"/>
              <a:ext cx="197" cy="102"/>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0" name=""/>
            <p:cNvSpPr/>
            <p:nvPr/>
          </p:nvSpPr>
          <p:spPr bwMode="ltGray">
            <a:xfrm>
              <a:off x="4299" y="1185"/>
              <a:ext cx="47" cy="47"/>
            </a:xfrm>
            <a:prstGeom prst="ellipse">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1" name=""/>
            <p:cNvSpPr/>
            <p:nvPr/>
          </p:nvSpPr>
          <p:spPr bwMode="ltGray">
            <a:xfrm rot="960000">
              <a:off x="5205" y="1495"/>
              <a:ext cx="6" cy="2073"/>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2" name=""/>
            <p:cNvSpPr/>
            <p:nvPr/>
          </p:nvSpPr>
          <p:spPr bwMode="ltGray">
            <a:xfrm>
              <a:off x="4871" y="3508"/>
              <a:ext cx="66" cy="96"/>
            </a:xfrm>
            <a:custGeom>
              <a:rect l="l" t="t" r="r" b="b"/>
              <a:pathLst>
                <a:path w="66" h="96">
                  <a:moveTo>
                    <a:pt x="18" y="96"/>
                  </a:moveTo>
                  <a:lnTo>
                    <a:pt x="42" y="78"/>
                  </a:lnTo>
                  <a:lnTo>
                    <a:pt x="60" y="60"/>
                  </a:lnTo>
                  <a:lnTo>
                    <a:pt x="66" y="36"/>
                  </a:lnTo>
                  <a:lnTo>
                    <a:pt x="60" y="12"/>
                  </a:lnTo>
                  <a:lnTo>
                    <a:pt x="36" y="0"/>
                  </a:lnTo>
                  <a:lnTo>
                    <a:pt x="24" y="6"/>
                  </a:lnTo>
                  <a:lnTo>
                    <a:pt x="12" y="12"/>
                  </a:lnTo>
                  <a:lnTo>
                    <a:pt x="0" y="36"/>
                  </a:lnTo>
                  <a:lnTo>
                    <a:pt x="0" y="60"/>
                  </a:lnTo>
                  <a:lnTo>
                    <a:pt x="12" y="84"/>
                  </a:lnTo>
                  <a:lnTo>
                    <a:pt x="18" y="96"/>
                  </a:lnTo>
                  <a:lnTo>
                    <a:pt x="18" y="96"/>
                  </a:lnTo>
                  <a:close/>
                  <a:moveTo>
                    <a:pt x="42" y="18"/>
                  </a:moveTo>
                  <a:lnTo>
                    <a:pt x="54" y="24"/>
                  </a:lnTo>
                  <a:lnTo>
                    <a:pt x="60" y="36"/>
                  </a:lnTo>
                  <a:lnTo>
                    <a:pt x="60" y="48"/>
                  </a:lnTo>
                  <a:lnTo>
                    <a:pt x="54" y="54"/>
                  </a:lnTo>
                  <a:lnTo>
                    <a:pt x="36" y="72"/>
                  </a:lnTo>
                  <a:lnTo>
                    <a:pt x="24" y="78"/>
                  </a:lnTo>
                  <a:lnTo>
                    <a:pt x="24" y="78"/>
                  </a:lnTo>
                  <a:lnTo>
                    <a:pt x="12" y="48"/>
                  </a:lnTo>
                  <a:lnTo>
                    <a:pt x="18" y="24"/>
                  </a:lnTo>
                  <a:lnTo>
                    <a:pt x="30" y="18"/>
                  </a:lnTo>
                  <a:lnTo>
                    <a:pt x="42" y="18"/>
                  </a:lnTo>
                  <a:lnTo>
                    <a:pt x="42" y="18"/>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3" name=""/>
            <p:cNvSpPr/>
            <p:nvPr/>
          </p:nvSpPr>
          <p:spPr bwMode="ltGray">
            <a:xfrm rot="60000">
              <a:off x="5487" y="1535"/>
              <a:ext cx="6" cy="1998"/>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4" name=""/>
            <p:cNvSpPr/>
            <p:nvPr/>
          </p:nvSpPr>
          <p:spPr bwMode="ltGray">
            <a:xfrm rot="20640000">
              <a:off x="5640" y="1521"/>
              <a:ext cx="6" cy="881"/>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5" name=""/>
            <p:cNvSpPr/>
            <p:nvPr/>
          </p:nvSpPr>
          <p:spPr bwMode="ltGray">
            <a:xfrm rot="20400000">
              <a:off x="3444" y="1816"/>
              <a:ext cx="6" cy="2033"/>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6" name=""/>
            <p:cNvSpPr/>
            <p:nvPr/>
          </p:nvSpPr>
          <p:spPr bwMode="ltGray">
            <a:xfrm rot="1080000">
              <a:off x="2757" y="1821"/>
              <a:ext cx="6" cy="2119"/>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7" name=""/>
            <p:cNvSpPr/>
            <p:nvPr/>
          </p:nvSpPr>
          <p:spPr bwMode="ltGray">
            <a:xfrm rot="240000">
              <a:off x="3035" y="1870"/>
              <a:ext cx="6" cy="1906"/>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8" name=""/>
            <p:cNvSpPr/>
            <p:nvPr/>
          </p:nvSpPr>
          <p:spPr bwMode="ltGray">
            <a:xfrm>
              <a:off x="4007" y="3021"/>
              <a:ext cx="623" cy="156"/>
            </a:xfrm>
            <a:custGeom>
              <a:rect l="l" t="t" r="r" b="b"/>
              <a:pathLst>
                <a:path w="623" h="156">
                  <a:moveTo>
                    <a:pt x="6" y="18"/>
                  </a:moveTo>
                  <a:lnTo>
                    <a:pt x="162" y="36"/>
                  </a:lnTo>
                  <a:lnTo>
                    <a:pt x="251" y="36"/>
                  </a:lnTo>
                  <a:lnTo>
                    <a:pt x="354" y="30"/>
                  </a:lnTo>
                  <a:lnTo>
                    <a:pt x="473" y="18"/>
                  </a:lnTo>
                  <a:lnTo>
                    <a:pt x="611" y="0"/>
                  </a:lnTo>
                  <a:lnTo>
                    <a:pt x="623" y="114"/>
                  </a:lnTo>
                  <a:lnTo>
                    <a:pt x="497" y="138"/>
                  </a:lnTo>
                  <a:lnTo>
                    <a:pt x="414" y="150"/>
                  </a:lnTo>
                  <a:lnTo>
                    <a:pt x="318" y="156"/>
                  </a:lnTo>
                  <a:lnTo>
                    <a:pt x="215" y="156"/>
                  </a:lnTo>
                  <a:lnTo>
                    <a:pt x="108" y="150"/>
                  </a:lnTo>
                  <a:lnTo>
                    <a:pt x="0" y="132"/>
                  </a:lnTo>
                  <a:lnTo>
                    <a:pt x="6" y="18"/>
                  </a:lnTo>
                  <a:lnTo>
                    <a:pt x="6" y="18"/>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9" name=""/>
            <p:cNvSpPr/>
            <p:nvPr/>
          </p:nvSpPr>
          <p:spPr bwMode="ltGray">
            <a:xfrm>
              <a:off x="4762" y="3591"/>
              <a:ext cx="996" cy="126"/>
            </a:xfrm>
            <a:custGeom>
              <a:rect l="l" t="t" r="r" b="b"/>
              <a:pathLst>
                <a:path w="993" h="125">
                  <a:moveTo>
                    <a:pt x="754" y="6"/>
                  </a:moveTo>
                  <a:lnTo>
                    <a:pt x="652" y="6"/>
                  </a:lnTo>
                  <a:lnTo>
                    <a:pt x="563" y="6"/>
                  </a:lnTo>
                  <a:lnTo>
                    <a:pt x="479" y="6"/>
                  </a:lnTo>
                  <a:lnTo>
                    <a:pt x="401" y="6"/>
                  </a:lnTo>
                  <a:lnTo>
                    <a:pt x="335" y="0"/>
                  </a:lnTo>
                  <a:lnTo>
                    <a:pt x="276" y="0"/>
                  </a:lnTo>
                  <a:lnTo>
                    <a:pt x="222" y="0"/>
                  </a:lnTo>
                  <a:lnTo>
                    <a:pt x="180" y="6"/>
                  </a:lnTo>
                  <a:lnTo>
                    <a:pt x="138" y="6"/>
                  </a:lnTo>
                  <a:lnTo>
                    <a:pt x="108" y="6"/>
                  </a:lnTo>
                  <a:lnTo>
                    <a:pt x="54" y="6"/>
                  </a:lnTo>
                  <a:lnTo>
                    <a:pt x="24" y="12"/>
                  </a:lnTo>
                  <a:lnTo>
                    <a:pt x="6" y="18"/>
                  </a:lnTo>
                  <a:lnTo>
                    <a:pt x="0" y="24"/>
                  </a:lnTo>
                  <a:lnTo>
                    <a:pt x="12" y="42"/>
                  </a:lnTo>
                  <a:lnTo>
                    <a:pt x="18" y="48"/>
                  </a:lnTo>
                  <a:lnTo>
                    <a:pt x="30" y="54"/>
                  </a:lnTo>
                  <a:lnTo>
                    <a:pt x="60" y="60"/>
                  </a:lnTo>
                  <a:lnTo>
                    <a:pt x="90" y="72"/>
                  </a:lnTo>
                  <a:lnTo>
                    <a:pt x="144" y="84"/>
                  </a:lnTo>
                  <a:lnTo>
                    <a:pt x="210" y="90"/>
                  </a:lnTo>
                  <a:lnTo>
                    <a:pt x="293" y="102"/>
                  </a:lnTo>
                  <a:lnTo>
                    <a:pt x="389" y="108"/>
                  </a:lnTo>
                  <a:lnTo>
                    <a:pt x="503" y="120"/>
                  </a:lnTo>
                  <a:lnTo>
                    <a:pt x="622" y="120"/>
                  </a:lnTo>
                  <a:lnTo>
                    <a:pt x="754" y="126"/>
                  </a:lnTo>
                  <a:lnTo>
                    <a:pt x="873" y="126"/>
                  </a:lnTo>
                  <a:lnTo>
                    <a:pt x="993" y="126"/>
                  </a:lnTo>
                  <a:lnTo>
                    <a:pt x="993" y="12"/>
                  </a:lnTo>
                  <a:lnTo>
                    <a:pt x="879" y="12"/>
                  </a:lnTo>
                  <a:lnTo>
                    <a:pt x="754" y="6"/>
                  </a:lnTo>
                  <a:lnTo>
                    <a:pt x="754" y="6"/>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0" name=""/>
            <p:cNvSpPr/>
            <p:nvPr/>
          </p:nvSpPr>
          <p:spPr bwMode="ltGray">
            <a:xfrm>
              <a:off x="4786" y="3645"/>
              <a:ext cx="972" cy="245"/>
            </a:xfrm>
            <a:custGeom>
              <a:rect l="l" t="t" r="r" b="b"/>
              <a:pathLst>
                <a:path w="969" h="245">
                  <a:moveTo>
                    <a:pt x="0" y="0"/>
                  </a:moveTo>
                  <a:lnTo>
                    <a:pt x="24" y="54"/>
                  </a:lnTo>
                  <a:lnTo>
                    <a:pt x="66" y="96"/>
                  </a:lnTo>
                  <a:lnTo>
                    <a:pt x="120" y="137"/>
                  </a:lnTo>
                  <a:lnTo>
                    <a:pt x="198" y="173"/>
                  </a:lnTo>
                  <a:lnTo>
                    <a:pt x="293" y="203"/>
                  </a:lnTo>
                  <a:lnTo>
                    <a:pt x="353" y="215"/>
                  </a:lnTo>
                  <a:lnTo>
                    <a:pt x="413" y="227"/>
                  </a:lnTo>
                  <a:lnTo>
                    <a:pt x="479" y="233"/>
                  </a:lnTo>
                  <a:lnTo>
                    <a:pt x="556" y="239"/>
                  </a:lnTo>
                  <a:lnTo>
                    <a:pt x="634" y="245"/>
                  </a:lnTo>
                  <a:lnTo>
                    <a:pt x="724" y="245"/>
                  </a:lnTo>
                  <a:lnTo>
                    <a:pt x="855" y="245"/>
                  </a:lnTo>
                  <a:lnTo>
                    <a:pt x="969" y="239"/>
                  </a:lnTo>
                  <a:lnTo>
                    <a:pt x="969" y="60"/>
                  </a:lnTo>
                  <a:lnTo>
                    <a:pt x="700" y="60"/>
                  </a:lnTo>
                  <a:lnTo>
                    <a:pt x="503" y="54"/>
                  </a:lnTo>
                  <a:lnTo>
                    <a:pt x="317" y="42"/>
                  </a:lnTo>
                  <a:lnTo>
                    <a:pt x="150" y="24"/>
                  </a:lnTo>
                  <a:lnTo>
                    <a:pt x="72" y="12"/>
                  </a:lnTo>
                  <a:lnTo>
                    <a:pt x="0" y="0"/>
                  </a:lnTo>
                  <a:lnTo>
                    <a:pt x="0" y="0"/>
                  </a:lnTo>
                  <a:close/>
                </a:path>
              </a:pathLst>
            </a:custGeom>
            <a:gradFill rotWithShape="0">
              <a:gsLst>
                <a:gs pos="0">
                  <a:schemeClr val="bg2"/>
                </a:gs>
                <a:gs pos="100000">
                  <a:schemeClr val="bg2">
                    <a:gamma/>
                    <a:tint val="81961"/>
                    <a:invGamma/>
                  </a:schemeClr>
                </a:gs>
              </a:gsLst>
              <a:lin ang="189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1" name=""/>
            <p:cNvSpPr/>
            <p:nvPr/>
          </p:nvSpPr>
          <p:spPr bwMode="ltGray">
            <a:xfrm>
              <a:off x="4804" y="3591"/>
              <a:ext cx="954" cy="90"/>
            </a:xfrm>
            <a:custGeom>
              <a:rect l="l" t="t" r="r" b="b"/>
              <a:pathLst>
                <a:path w="951" h="90">
                  <a:moveTo>
                    <a:pt x="700" y="0"/>
                  </a:moveTo>
                  <a:lnTo>
                    <a:pt x="598" y="0"/>
                  </a:lnTo>
                  <a:lnTo>
                    <a:pt x="515" y="0"/>
                  </a:lnTo>
                  <a:lnTo>
                    <a:pt x="431" y="0"/>
                  </a:lnTo>
                  <a:lnTo>
                    <a:pt x="365" y="0"/>
                  </a:lnTo>
                  <a:lnTo>
                    <a:pt x="299" y="0"/>
                  </a:lnTo>
                  <a:lnTo>
                    <a:pt x="245" y="0"/>
                  </a:lnTo>
                  <a:lnTo>
                    <a:pt x="198" y="0"/>
                  </a:lnTo>
                  <a:lnTo>
                    <a:pt x="162" y="0"/>
                  </a:lnTo>
                  <a:lnTo>
                    <a:pt x="126" y="6"/>
                  </a:lnTo>
                  <a:lnTo>
                    <a:pt x="96" y="6"/>
                  </a:lnTo>
                  <a:lnTo>
                    <a:pt x="54" y="12"/>
                  </a:lnTo>
                  <a:lnTo>
                    <a:pt x="30" y="12"/>
                  </a:lnTo>
                  <a:lnTo>
                    <a:pt x="12" y="18"/>
                  </a:lnTo>
                  <a:lnTo>
                    <a:pt x="6" y="18"/>
                  </a:lnTo>
                  <a:lnTo>
                    <a:pt x="0" y="24"/>
                  </a:lnTo>
                  <a:lnTo>
                    <a:pt x="6" y="30"/>
                  </a:lnTo>
                  <a:lnTo>
                    <a:pt x="24" y="36"/>
                  </a:lnTo>
                  <a:lnTo>
                    <a:pt x="54" y="42"/>
                  </a:lnTo>
                  <a:lnTo>
                    <a:pt x="102" y="54"/>
                  </a:lnTo>
                  <a:lnTo>
                    <a:pt x="168" y="60"/>
                  </a:lnTo>
                  <a:lnTo>
                    <a:pt x="251" y="66"/>
                  </a:lnTo>
                  <a:lnTo>
                    <a:pt x="341" y="78"/>
                  </a:lnTo>
                  <a:lnTo>
                    <a:pt x="449" y="84"/>
                  </a:lnTo>
                  <a:lnTo>
                    <a:pt x="568" y="84"/>
                  </a:lnTo>
                  <a:lnTo>
                    <a:pt x="694" y="90"/>
                  </a:lnTo>
                  <a:lnTo>
                    <a:pt x="825" y="90"/>
                  </a:lnTo>
                  <a:lnTo>
                    <a:pt x="951" y="90"/>
                  </a:lnTo>
                  <a:lnTo>
                    <a:pt x="951" y="6"/>
                  </a:lnTo>
                  <a:lnTo>
                    <a:pt x="831" y="6"/>
                  </a:lnTo>
                  <a:lnTo>
                    <a:pt x="772" y="6"/>
                  </a:lnTo>
                  <a:lnTo>
                    <a:pt x="700" y="0"/>
                  </a:lnTo>
                  <a:lnTo>
                    <a:pt x="700" y="0"/>
                  </a:lnTo>
                  <a:close/>
                </a:path>
              </a:pathLst>
            </a:custGeom>
            <a:gradFill rotWithShape="0">
              <a:gsLst>
                <a:gs pos="0">
                  <a:schemeClr val="bg2">
                    <a:gamma/>
                    <a:tint val="81961"/>
                    <a:invGamma/>
                  </a:schemeClr>
                </a:gs>
                <a:gs pos="100000">
                  <a:schemeClr val="bg2"/>
                </a:gs>
              </a:gsLst>
              <a:lin ang="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2" name=""/>
            <p:cNvSpPr/>
            <p:nvPr/>
          </p:nvSpPr>
          <p:spPr bwMode="ltGray">
            <a:xfrm>
              <a:off x="3059" y="1541"/>
              <a:ext cx="102" cy="155"/>
            </a:xfrm>
            <a:custGeom>
              <a:rect l="l" t="t" r="r" b="b"/>
              <a:pathLst>
                <a:path w="102" h="155">
                  <a:moveTo>
                    <a:pt x="102" y="0"/>
                  </a:moveTo>
                  <a:lnTo>
                    <a:pt x="0" y="12"/>
                  </a:lnTo>
                  <a:lnTo>
                    <a:pt x="30" y="72"/>
                  </a:lnTo>
                  <a:lnTo>
                    <a:pt x="30" y="155"/>
                  </a:lnTo>
                  <a:lnTo>
                    <a:pt x="72" y="155"/>
                  </a:lnTo>
                  <a:lnTo>
                    <a:pt x="72" y="66"/>
                  </a:lnTo>
                  <a:lnTo>
                    <a:pt x="102" y="0"/>
                  </a:lnTo>
                  <a:lnTo>
                    <a:pt x="102" y="0"/>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3" name=""/>
            <p:cNvSpPr/>
            <p:nvPr/>
          </p:nvSpPr>
          <p:spPr bwMode="ltGray">
            <a:xfrm>
              <a:off x="3059" y="1690"/>
              <a:ext cx="90" cy="96"/>
            </a:xfrm>
            <a:custGeom>
              <a:rect l="l" t="t" r="r" b="b"/>
              <a:pathLst>
                <a:path w="90" h="96">
                  <a:moveTo>
                    <a:pt x="48" y="96"/>
                  </a:moveTo>
                  <a:lnTo>
                    <a:pt x="72" y="72"/>
                  </a:lnTo>
                  <a:lnTo>
                    <a:pt x="84" y="48"/>
                  </a:lnTo>
                  <a:lnTo>
                    <a:pt x="90" y="36"/>
                  </a:lnTo>
                  <a:lnTo>
                    <a:pt x="84" y="24"/>
                  </a:lnTo>
                  <a:lnTo>
                    <a:pt x="66" y="6"/>
                  </a:lnTo>
                  <a:lnTo>
                    <a:pt x="42" y="0"/>
                  </a:lnTo>
                  <a:lnTo>
                    <a:pt x="24" y="0"/>
                  </a:lnTo>
                  <a:lnTo>
                    <a:pt x="12" y="12"/>
                  </a:lnTo>
                  <a:lnTo>
                    <a:pt x="6" y="24"/>
                  </a:lnTo>
                  <a:lnTo>
                    <a:pt x="0" y="36"/>
                  </a:lnTo>
                  <a:lnTo>
                    <a:pt x="12" y="66"/>
                  </a:lnTo>
                  <a:lnTo>
                    <a:pt x="30" y="84"/>
                  </a:lnTo>
                  <a:lnTo>
                    <a:pt x="48" y="96"/>
                  </a:lnTo>
                  <a:lnTo>
                    <a:pt x="48" y="96"/>
                  </a:lnTo>
                  <a:close/>
                  <a:moveTo>
                    <a:pt x="48" y="12"/>
                  </a:moveTo>
                  <a:lnTo>
                    <a:pt x="66" y="18"/>
                  </a:lnTo>
                  <a:lnTo>
                    <a:pt x="72" y="24"/>
                  </a:lnTo>
                  <a:lnTo>
                    <a:pt x="72" y="36"/>
                  </a:lnTo>
                  <a:lnTo>
                    <a:pt x="72" y="48"/>
                  </a:lnTo>
                  <a:lnTo>
                    <a:pt x="54" y="66"/>
                  </a:lnTo>
                  <a:lnTo>
                    <a:pt x="48" y="78"/>
                  </a:lnTo>
                  <a:lnTo>
                    <a:pt x="30" y="66"/>
                  </a:lnTo>
                  <a:lnTo>
                    <a:pt x="24" y="48"/>
                  </a:lnTo>
                  <a:lnTo>
                    <a:pt x="18" y="30"/>
                  </a:lnTo>
                  <a:lnTo>
                    <a:pt x="30" y="12"/>
                  </a:lnTo>
                  <a:lnTo>
                    <a:pt x="48" y="12"/>
                  </a:lnTo>
                  <a:lnTo>
                    <a:pt x="48" y="1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4" name=""/>
            <p:cNvSpPr/>
            <p:nvPr/>
          </p:nvSpPr>
          <p:spPr bwMode="ltGray">
            <a:xfrm>
              <a:off x="3059" y="1768"/>
              <a:ext cx="90" cy="108"/>
            </a:xfrm>
            <a:custGeom>
              <a:rect l="l" t="t" r="r" b="b"/>
              <a:pathLst>
                <a:path w="90" h="108">
                  <a:moveTo>
                    <a:pt x="0" y="90"/>
                  </a:moveTo>
                  <a:lnTo>
                    <a:pt x="12" y="102"/>
                  </a:lnTo>
                  <a:lnTo>
                    <a:pt x="24" y="108"/>
                  </a:lnTo>
                  <a:lnTo>
                    <a:pt x="54" y="108"/>
                  </a:lnTo>
                  <a:lnTo>
                    <a:pt x="78" y="96"/>
                  </a:lnTo>
                  <a:lnTo>
                    <a:pt x="90" y="72"/>
                  </a:lnTo>
                  <a:lnTo>
                    <a:pt x="84" y="42"/>
                  </a:lnTo>
                  <a:lnTo>
                    <a:pt x="66" y="24"/>
                  </a:lnTo>
                  <a:lnTo>
                    <a:pt x="54" y="12"/>
                  </a:lnTo>
                  <a:lnTo>
                    <a:pt x="48" y="6"/>
                  </a:lnTo>
                  <a:lnTo>
                    <a:pt x="48" y="6"/>
                  </a:lnTo>
                  <a:lnTo>
                    <a:pt x="48" y="0"/>
                  </a:lnTo>
                  <a:lnTo>
                    <a:pt x="24" y="24"/>
                  </a:lnTo>
                  <a:lnTo>
                    <a:pt x="6" y="48"/>
                  </a:lnTo>
                  <a:lnTo>
                    <a:pt x="0" y="66"/>
                  </a:lnTo>
                  <a:lnTo>
                    <a:pt x="0" y="90"/>
                  </a:lnTo>
                  <a:lnTo>
                    <a:pt x="0" y="90"/>
                  </a:lnTo>
                  <a:close/>
                  <a:moveTo>
                    <a:pt x="12" y="66"/>
                  </a:moveTo>
                  <a:lnTo>
                    <a:pt x="18" y="48"/>
                  </a:lnTo>
                  <a:lnTo>
                    <a:pt x="30" y="36"/>
                  </a:lnTo>
                  <a:lnTo>
                    <a:pt x="42" y="24"/>
                  </a:lnTo>
                  <a:lnTo>
                    <a:pt x="48" y="18"/>
                  </a:lnTo>
                  <a:lnTo>
                    <a:pt x="66" y="30"/>
                  </a:lnTo>
                  <a:lnTo>
                    <a:pt x="72" y="48"/>
                  </a:lnTo>
                  <a:lnTo>
                    <a:pt x="78" y="72"/>
                  </a:lnTo>
                  <a:lnTo>
                    <a:pt x="78" y="84"/>
                  </a:lnTo>
                  <a:lnTo>
                    <a:pt x="66" y="96"/>
                  </a:lnTo>
                  <a:lnTo>
                    <a:pt x="42" y="102"/>
                  </a:lnTo>
                  <a:lnTo>
                    <a:pt x="30" y="96"/>
                  </a:lnTo>
                  <a:lnTo>
                    <a:pt x="18" y="90"/>
                  </a:lnTo>
                  <a:lnTo>
                    <a:pt x="12" y="78"/>
                  </a:lnTo>
                  <a:lnTo>
                    <a:pt x="12" y="66"/>
                  </a:lnTo>
                  <a:lnTo>
                    <a:pt x="12" y="66"/>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5" name=""/>
            <p:cNvSpPr/>
            <p:nvPr/>
          </p:nvSpPr>
          <p:spPr bwMode="ltGray">
            <a:xfrm>
              <a:off x="5470" y="1205"/>
              <a:ext cx="102" cy="156"/>
            </a:xfrm>
            <a:custGeom>
              <a:rect l="l" t="t" r="r" b="b"/>
              <a:pathLst>
                <a:path w="102" h="156">
                  <a:moveTo>
                    <a:pt x="102" y="0"/>
                  </a:moveTo>
                  <a:lnTo>
                    <a:pt x="0" y="6"/>
                  </a:lnTo>
                  <a:lnTo>
                    <a:pt x="30" y="72"/>
                  </a:lnTo>
                  <a:lnTo>
                    <a:pt x="30" y="156"/>
                  </a:lnTo>
                  <a:lnTo>
                    <a:pt x="72" y="156"/>
                  </a:lnTo>
                  <a:lnTo>
                    <a:pt x="72" y="66"/>
                  </a:lnTo>
                  <a:lnTo>
                    <a:pt x="102" y="0"/>
                  </a:lnTo>
                  <a:lnTo>
                    <a:pt x="102" y="0"/>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6" name=""/>
            <p:cNvSpPr/>
            <p:nvPr/>
          </p:nvSpPr>
          <p:spPr bwMode="ltGray">
            <a:xfrm>
              <a:off x="5476" y="1349"/>
              <a:ext cx="84" cy="96"/>
            </a:xfrm>
            <a:custGeom>
              <a:rect l="l" t="t" r="r" b="b"/>
              <a:pathLst>
                <a:path w="84" h="96">
                  <a:moveTo>
                    <a:pt x="42" y="96"/>
                  </a:moveTo>
                  <a:lnTo>
                    <a:pt x="66" y="78"/>
                  </a:lnTo>
                  <a:lnTo>
                    <a:pt x="84" y="54"/>
                  </a:lnTo>
                  <a:lnTo>
                    <a:pt x="84" y="30"/>
                  </a:lnTo>
                  <a:lnTo>
                    <a:pt x="66" y="6"/>
                  </a:lnTo>
                  <a:lnTo>
                    <a:pt x="42" y="0"/>
                  </a:lnTo>
                  <a:lnTo>
                    <a:pt x="24" y="6"/>
                  </a:lnTo>
                  <a:lnTo>
                    <a:pt x="12" y="18"/>
                  </a:lnTo>
                  <a:lnTo>
                    <a:pt x="6" y="30"/>
                  </a:lnTo>
                  <a:lnTo>
                    <a:pt x="0" y="42"/>
                  </a:lnTo>
                  <a:lnTo>
                    <a:pt x="12" y="66"/>
                  </a:lnTo>
                  <a:lnTo>
                    <a:pt x="30" y="84"/>
                  </a:lnTo>
                  <a:lnTo>
                    <a:pt x="42" y="96"/>
                  </a:lnTo>
                  <a:lnTo>
                    <a:pt x="42" y="96"/>
                  </a:lnTo>
                  <a:close/>
                  <a:moveTo>
                    <a:pt x="48" y="12"/>
                  </a:moveTo>
                  <a:lnTo>
                    <a:pt x="66" y="18"/>
                  </a:lnTo>
                  <a:lnTo>
                    <a:pt x="72" y="30"/>
                  </a:lnTo>
                  <a:lnTo>
                    <a:pt x="72" y="42"/>
                  </a:lnTo>
                  <a:lnTo>
                    <a:pt x="66" y="54"/>
                  </a:lnTo>
                  <a:lnTo>
                    <a:pt x="54" y="72"/>
                  </a:lnTo>
                  <a:lnTo>
                    <a:pt x="42" y="84"/>
                  </a:lnTo>
                  <a:lnTo>
                    <a:pt x="42" y="84"/>
                  </a:lnTo>
                  <a:lnTo>
                    <a:pt x="30" y="72"/>
                  </a:lnTo>
                  <a:lnTo>
                    <a:pt x="18" y="54"/>
                  </a:lnTo>
                  <a:lnTo>
                    <a:pt x="18" y="30"/>
                  </a:lnTo>
                  <a:lnTo>
                    <a:pt x="30" y="18"/>
                  </a:lnTo>
                  <a:lnTo>
                    <a:pt x="48" y="12"/>
                  </a:lnTo>
                  <a:lnTo>
                    <a:pt x="48" y="1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7" name=""/>
            <p:cNvSpPr/>
            <p:nvPr/>
          </p:nvSpPr>
          <p:spPr bwMode="ltGray">
            <a:xfrm>
              <a:off x="5470" y="1433"/>
              <a:ext cx="90" cy="108"/>
            </a:xfrm>
            <a:custGeom>
              <a:rect l="l" t="t" r="r" b="b"/>
              <a:pathLst>
                <a:path w="90" h="108">
                  <a:moveTo>
                    <a:pt x="6" y="90"/>
                  </a:moveTo>
                  <a:lnTo>
                    <a:pt x="18" y="102"/>
                  </a:lnTo>
                  <a:lnTo>
                    <a:pt x="30" y="108"/>
                  </a:lnTo>
                  <a:lnTo>
                    <a:pt x="60" y="108"/>
                  </a:lnTo>
                  <a:lnTo>
                    <a:pt x="84" y="96"/>
                  </a:lnTo>
                  <a:lnTo>
                    <a:pt x="90" y="84"/>
                  </a:lnTo>
                  <a:lnTo>
                    <a:pt x="90" y="66"/>
                  </a:lnTo>
                  <a:lnTo>
                    <a:pt x="84" y="36"/>
                  </a:lnTo>
                  <a:lnTo>
                    <a:pt x="72" y="18"/>
                  </a:lnTo>
                  <a:lnTo>
                    <a:pt x="60" y="6"/>
                  </a:lnTo>
                  <a:lnTo>
                    <a:pt x="54" y="0"/>
                  </a:lnTo>
                  <a:lnTo>
                    <a:pt x="54" y="0"/>
                  </a:lnTo>
                  <a:lnTo>
                    <a:pt x="48" y="0"/>
                  </a:lnTo>
                  <a:lnTo>
                    <a:pt x="24" y="24"/>
                  </a:lnTo>
                  <a:lnTo>
                    <a:pt x="12" y="48"/>
                  </a:lnTo>
                  <a:lnTo>
                    <a:pt x="0" y="66"/>
                  </a:lnTo>
                  <a:lnTo>
                    <a:pt x="6" y="90"/>
                  </a:lnTo>
                  <a:lnTo>
                    <a:pt x="6" y="90"/>
                  </a:lnTo>
                  <a:close/>
                  <a:moveTo>
                    <a:pt x="18" y="66"/>
                  </a:moveTo>
                  <a:lnTo>
                    <a:pt x="24" y="48"/>
                  </a:lnTo>
                  <a:lnTo>
                    <a:pt x="36" y="30"/>
                  </a:lnTo>
                  <a:lnTo>
                    <a:pt x="42" y="18"/>
                  </a:lnTo>
                  <a:lnTo>
                    <a:pt x="48" y="12"/>
                  </a:lnTo>
                  <a:lnTo>
                    <a:pt x="78" y="42"/>
                  </a:lnTo>
                  <a:lnTo>
                    <a:pt x="84" y="66"/>
                  </a:lnTo>
                  <a:lnTo>
                    <a:pt x="66" y="90"/>
                  </a:lnTo>
                  <a:lnTo>
                    <a:pt x="54" y="96"/>
                  </a:lnTo>
                  <a:lnTo>
                    <a:pt x="42" y="96"/>
                  </a:lnTo>
                  <a:lnTo>
                    <a:pt x="30" y="96"/>
                  </a:lnTo>
                  <a:lnTo>
                    <a:pt x="24" y="84"/>
                  </a:lnTo>
                  <a:lnTo>
                    <a:pt x="18" y="78"/>
                  </a:lnTo>
                  <a:lnTo>
                    <a:pt x="18" y="66"/>
                  </a:lnTo>
                  <a:lnTo>
                    <a:pt x="18" y="66"/>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8" name=""/>
            <p:cNvSpPr/>
            <p:nvPr/>
          </p:nvSpPr>
          <p:spPr bwMode="ltGray">
            <a:xfrm>
              <a:off x="5428" y="3525"/>
              <a:ext cx="66" cy="96"/>
            </a:xfrm>
            <a:custGeom>
              <a:rect l="l" t="t" r="r" b="b"/>
              <a:pathLst>
                <a:path w="66" h="96">
                  <a:moveTo>
                    <a:pt x="30" y="96"/>
                  </a:moveTo>
                  <a:lnTo>
                    <a:pt x="54" y="72"/>
                  </a:lnTo>
                  <a:lnTo>
                    <a:pt x="66" y="48"/>
                  </a:lnTo>
                  <a:lnTo>
                    <a:pt x="66" y="24"/>
                  </a:lnTo>
                  <a:lnTo>
                    <a:pt x="54" y="6"/>
                  </a:lnTo>
                  <a:lnTo>
                    <a:pt x="30" y="0"/>
                  </a:lnTo>
                  <a:lnTo>
                    <a:pt x="18" y="0"/>
                  </a:lnTo>
                  <a:lnTo>
                    <a:pt x="6" y="12"/>
                  </a:lnTo>
                  <a:lnTo>
                    <a:pt x="0" y="36"/>
                  </a:lnTo>
                  <a:lnTo>
                    <a:pt x="6" y="60"/>
                  </a:lnTo>
                  <a:lnTo>
                    <a:pt x="18" y="84"/>
                  </a:lnTo>
                  <a:lnTo>
                    <a:pt x="30" y="96"/>
                  </a:lnTo>
                  <a:lnTo>
                    <a:pt x="30" y="96"/>
                  </a:lnTo>
                  <a:close/>
                  <a:moveTo>
                    <a:pt x="30" y="12"/>
                  </a:moveTo>
                  <a:lnTo>
                    <a:pt x="48" y="18"/>
                  </a:lnTo>
                  <a:lnTo>
                    <a:pt x="54" y="24"/>
                  </a:lnTo>
                  <a:lnTo>
                    <a:pt x="54" y="36"/>
                  </a:lnTo>
                  <a:lnTo>
                    <a:pt x="48" y="48"/>
                  </a:lnTo>
                  <a:lnTo>
                    <a:pt x="36" y="66"/>
                  </a:lnTo>
                  <a:lnTo>
                    <a:pt x="30" y="78"/>
                  </a:lnTo>
                  <a:lnTo>
                    <a:pt x="18" y="66"/>
                  </a:lnTo>
                  <a:lnTo>
                    <a:pt x="12" y="48"/>
                  </a:lnTo>
                  <a:lnTo>
                    <a:pt x="6" y="30"/>
                  </a:lnTo>
                  <a:lnTo>
                    <a:pt x="18" y="12"/>
                  </a:lnTo>
                  <a:lnTo>
                    <a:pt x="30" y="12"/>
                  </a:lnTo>
                  <a:lnTo>
                    <a:pt x="30" y="1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9" name=""/>
            <p:cNvSpPr/>
            <p:nvPr/>
          </p:nvSpPr>
          <p:spPr bwMode="ltGray">
            <a:xfrm>
              <a:off x="3017" y="1127"/>
              <a:ext cx="2603" cy="444"/>
            </a:xfrm>
            <a:custGeom>
              <a:rect l="l" t="t" r="r" b="b"/>
              <a:pathLst>
                <a:path w="2594" h="442">
                  <a:moveTo>
                    <a:pt x="2577" y="0"/>
                  </a:moveTo>
                  <a:lnTo>
                    <a:pt x="2594" y="72"/>
                  </a:lnTo>
                  <a:lnTo>
                    <a:pt x="6" y="444"/>
                  </a:lnTo>
                  <a:lnTo>
                    <a:pt x="0" y="396"/>
                  </a:lnTo>
                  <a:lnTo>
                    <a:pt x="1225" y="96"/>
                  </a:lnTo>
                  <a:lnTo>
                    <a:pt x="1351" y="78"/>
                  </a:lnTo>
                  <a:lnTo>
                    <a:pt x="2577" y="0"/>
                  </a:lnTo>
                  <a:lnTo>
                    <a:pt x="2577" y="0"/>
                  </a:lnTo>
                  <a:close/>
                </a:path>
              </a:pathLst>
            </a:custGeom>
            <a:gradFill rotWithShape="0">
              <a:gsLst>
                <a:gs pos="0">
                  <a:schemeClr val="bg2">
                    <a:gamma/>
                    <a:tint val="81961"/>
                    <a:invGamma/>
                  </a:schemeClr>
                </a:gs>
                <a:gs pos="100000">
                  <a:schemeClr val="bg2"/>
                </a:gs>
              </a:gsLst>
              <a:lin ang="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0" name=""/>
            <p:cNvSpPr/>
            <p:nvPr/>
          </p:nvSpPr>
          <p:spPr bwMode="ltGray">
            <a:xfrm>
              <a:off x="2934" y="3773"/>
              <a:ext cx="84" cy="95"/>
            </a:xfrm>
            <a:custGeom>
              <a:rect l="l" t="t" r="r" b="b"/>
              <a:pathLst>
                <a:path w="84" h="95">
                  <a:moveTo>
                    <a:pt x="36" y="95"/>
                  </a:moveTo>
                  <a:lnTo>
                    <a:pt x="60" y="77"/>
                  </a:lnTo>
                  <a:lnTo>
                    <a:pt x="78" y="53"/>
                  </a:lnTo>
                  <a:lnTo>
                    <a:pt x="84" y="42"/>
                  </a:lnTo>
                  <a:lnTo>
                    <a:pt x="84" y="30"/>
                  </a:lnTo>
                  <a:lnTo>
                    <a:pt x="72" y="6"/>
                  </a:lnTo>
                  <a:lnTo>
                    <a:pt x="42" y="0"/>
                  </a:lnTo>
                  <a:lnTo>
                    <a:pt x="30" y="0"/>
                  </a:lnTo>
                  <a:lnTo>
                    <a:pt x="12" y="12"/>
                  </a:lnTo>
                  <a:lnTo>
                    <a:pt x="0" y="24"/>
                  </a:lnTo>
                  <a:lnTo>
                    <a:pt x="0" y="36"/>
                  </a:lnTo>
                  <a:lnTo>
                    <a:pt x="6" y="59"/>
                  </a:lnTo>
                  <a:lnTo>
                    <a:pt x="24" y="83"/>
                  </a:lnTo>
                  <a:lnTo>
                    <a:pt x="36" y="95"/>
                  </a:lnTo>
                  <a:lnTo>
                    <a:pt x="36" y="95"/>
                  </a:lnTo>
                  <a:close/>
                  <a:moveTo>
                    <a:pt x="48" y="12"/>
                  </a:moveTo>
                  <a:lnTo>
                    <a:pt x="66" y="18"/>
                  </a:lnTo>
                  <a:lnTo>
                    <a:pt x="72" y="30"/>
                  </a:lnTo>
                  <a:lnTo>
                    <a:pt x="72" y="42"/>
                  </a:lnTo>
                  <a:lnTo>
                    <a:pt x="66" y="53"/>
                  </a:lnTo>
                  <a:lnTo>
                    <a:pt x="48" y="71"/>
                  </a:lnTo>
                  <a:lnTo>
                    <a:pt x="42" y="77"/>
                  </a:lnTo>
                  <a:lnTo>
                    <a:pt x="36" y="77"/>
                  </a:lnTo>
                  <a:lnTo>
                    <a:pt x="24" y="65"/>
                  </a:lnTo>
                  <a:lnTo>
                    <a:pt x="18" y="48"/>
                  </a:lnTo>
                  <a:lnTo>
                    <a:pt x="18" y="30"/>
                  </a:lnTo>
                  <a:lnTo>
                    <a:pt x="30" y="12"/>
                  </a:lnTo>
                  <a:lnTo>
                    <a:pt x="48" y="12"/>
                  </a:lnTo>
                  <a:lnTo>
                    <a:pt x="48" y="1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1" name=""/>
            <p:cNvSpPr/>
            <p:nvPr/>
          </p:nvSpPr>
          <p:spPr bwMode="ltGray">
            <a:xfrm>
              <a:off x="3779" y="3872"/>
              <a:ext cx="90" cy="108"/>
            </a:xfrm>
            <a:custGeom>
              <a:rect l="l" t="t" r="r" b="b"/>
              <a:pathLst>
                <a:path w="90" h="108">
                  <a:moveTo>
                    <a:pt x="12" y="96"/>
                  </a:moveTo>
                  <a:lnTo>
                    <a:pt x="24" y="108"/>
                  </a:lnTo>
                  <a:lnTo>
                    <a:pt x="42" y="108"/>
                  </a:lnTo>
                  <a:lnTo>
                    <a:pt x="66" y="102"/>
                  </a:lnTo>
                  <a:lnTo>
                    <a:pt x="84" y="78"/>
                  </a:lnTo>
                  <a:lnTo>
                    <a:pt x="90" y="66"/>
                  </a:lnTo>
                  <a:lnTo>
                    <a:pt x="84" y="48"/>
                  </a:lnTo>
                  <a:lnTo>
                    <a:pt x="66" y="24"/>
                  </a:lnTo>
                  <a:lnTo>
                    <a:pt x="48" y="12"/>
                  </a:lnTo>
                  <a:lnTo>
                    <a:pt x="36" y="0"/>
                  </a:lnTo>
                  <a:lnTo>
                    <a:pt x="30" y="0"/>
                  </a:lnTo>
                  <a:lnTo>
                    <a:pt x="30" y="0"/>
                  </a:lnTo>
                  <a:lnTo>
                    <a:pt x="24" y="0"/>
                  </a:lnTo>
                  <a:lnTo>
                    <a:pt x="12" y="30"/>
                  </a:lnTo>
                  <a:lnTo>
                    <a:pt x="0" y="54"/>
                  </a:lnTo>
                  <a:lnTo>
                    <a:pt x="0" y="78"/>
                  </a:lnTo>
                  <a:lnTo>
                    <a:pt x="12" y="96"/>
                  </a:lnTo>
                  <a:lnTo>
                    <a:pt x="12" y="96"/>
                  </a:lnTo>
                  <a:close/>
                  <a:moveTo>
                    <a:pt x="12" y="72"/>
                  </a:moveTo>
                  <a:lnTo>
                    <a:pt x="18" y="54"/>
                  </a:lnTo>
                  <a:lnTo>
                    <a:pt x="24" y="36"/>
                  </a:lnTo>
                  <a:lnTo>
                    <a:pt x="30" y="18"/>
                  </a:lnTo>
                  <a:lnTo>
                    <a:pt x="30" y="12"/>
                  </a:lnTo>
                  <a:lnTo>
                    <a:pt x="48" y="24"/>
                  </a:lnTo>
                  <a:lnTo>
                    <a:pt x="66" y="36"/>
                  </a:lnTo>
                  <a:lnTo>
                    <a:pt x="78" y="54"/>
                  </a:lnTo>
                  <a:lnTo>
                    <a:pt x="78" y="72"/>
                  </a:lnTo>
                  <a:lnTo>
                    <a:pt x="72" y="84"/>
                  </a:lnTo>
                  <a:lnTo>
                    <a:pt x="48" y="96"/>
                  </a:lnTo>
                  <a:lnTo>
                    <a:pt x="36" y="96"/>
                  </a:lnTo>
                  <a:lnTo>
                    <a:pt x="24" y="90"/>
                  </a:lnTo>
                  <a:lnTo>
                    <a:pt x="18" y="84"/>
                  </a:lnTo>
                  <a:lnTo>
                    <a:pt x="12" y="72"/>
                  </a:lnTo>
                  <a:lnTo>
                    <a:pt x="12" y="72"/>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2" name=""/>
            <p:cNvSpPr/>
            <p:nvPr/>
          </p:nvSpPr>
          <p:spPr bwMode="ltGray">
            <a:xfrm>
              <a:off x="2400" y="3872"/>
              <a:ext cx="72" cy="90"/>
            </a:xfrm>
            <a:custGeom>
              <a:rect l="l" t="t" r="r" b="b"/>
              <a:pathLst>
                <a:path w="71" h="90">
                  <a:moveTo>
                    <a:pt x="71" y="90"/>
                  </a:moveTo>
                  <a:lnTo>
                    <a:pt x="71" y="60"/>
                  </a:lnTo>
                  <a:lnTo>
                    <a:pt x="71" y="36"/>
                  </a:lnTo>
                  <a:lnTo>
                    <a:pt x="60" y="12"/>
                  </a:lnTo>
                  <a:lnTo>
                    <a:pt x="36" y="0"/>
                  </a:lnTo>
                  <a:lnTo>
                    <a:pt x="12" y="12"/>
                  </a:lnTo>
                  <a:lnTo>
                    <a:pt x="0" y="36"/>
                  </a:lnTo>
                  <a:lnTo>
                    <a:pt x="6" y="60"/>
                  </a:lnTo>
                  <a:lnTo>
                    <a:pt x="30" y="78"/>
                  </a:lnTo>
                  <a:lnTo>
                    <a:pt x="54" y="90"/>
                  </a:lnTo>
                  <a:lnTo>
                    <a:pt x="71" y="90"/>
                  </a:lnTo>
                  <a:lnTo>
                    <a:pt x="71" y="90"/>
                  </a:lnTo>
                  <a:close/>
                  <a:moveTo>
                    <a:pt x="24" y="18"/>
                  </a:moveTo>
                  <a:lnTo>
                    <a:pt x="42" y="18"/>
                  </a:lnTo>
                  <a:lnTo>
                    <a:pt x="54" y="18"/>
                  </a:lnTo>
                  <a:lnTo>
                    <a:pt x="60" y="42"/>
                  </a:lnTo>
                  <a:lnTo>
                    <a:pt x="60" y="66"/>
                  </a:lnTo>
                  <a:lnTo>
                    <a:pt x="60" y="72"/>
                  </a:lnTo>
                  <a:lnTo>
                    <a:pt x="60" y="78"/>
                  </a:lnTo>
                  <a:lnTo>
                    <a:pt x="42" y="72"/>
                  </a:lnTo>
                  <a:lnTo>
                    <a:pt x="24" y="66"/>
                  </a:lnTo>
                  <a:lnTo>
                    <a:pt x="12" y="48"/>
                  </a:lnTo>
                  <a:lnTo>
                    <a:pt x="12" y="30"/>
                  </a:lnTo>
                  <a:lnTo>
                    <a:pt x="24" y="18"/>
                  </a:lnTo>
                  <a:lnTo>
                    <a:pt x="24" y="18"/>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3" name=""/>
            <p:cNvSpPr/>
            <p:nvPr/>
          </p:nvSpPr>
          <p:spPr bwMode="ltGray">
            <a:xfrm>
              <a:off x="2444" y="3838"/>
              <a:ext cx="1380" cy="389"/>
            </a:xfrm>
            <a:prstGeom prst="ellipse">
              <a:avLst/>
            </a:prstGeom>
            <a:gradFill rotWithShape="0">
              <a:gsLst>
                <a:gs pos="0">
                  <a:schemeClr val="bg2">
                    <a:gamma/>
                    <a:tint val="81961"/>
                    <a:invGamma/>
                  </a:schemeClr>
                </a:gs>
                <a:gs pos="100000">
                  <a:schemeClr val="bg2"/>
                </a:gs>
              </a:gsLst>
              <a:lin ang="27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4" name=""/>
            <p:cNvSpPr/>
            <p:nvPr/>
          </p:nvSpPr>
          <p:spPr bwMode="ltGray">
            <a:xfrm>
              <a:off x="2394" y="3834"/>
              <a:ext cx="1502" cy="288"/>
            </a:xfrm>
            <a:prstGeom prst="ellipse">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5" name=""/>
            <p:cNvSpPr/>
            <p:nvPr/>
          </p:nvSpPr>
          <p:spPr bwMode="ltGray">
            <a:xfrm>
              <a:off x="2441" y="3860"/>
              <a:ext cx="1425" cy="220"/>
            </a:xfrm>
            <a:prstGeom prst="ellipse">
              <a:avLst/>
            </a:prstGeom>
            <a:gradFill rotWithShape="0">
              <a:gsLst>
                <a:gs pos="0">
                  <a:schemeClr val="bg2"/>
                </a:gs>
                <a:gs pos="100000">
                  <a:schemeClr val="bg2">
                    <a:gamma/>
                    <a:tint val="81961"/>
                    <a:invGamma/>
                  </a:schemeClr>
                </a:gs>
              </a:gsLst>
              <a:lin ang="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6" name=""/>
            <p:cNvSpPr/>
            <p:nvPr/>
          </p:nvSpPr>
          <p:spPr bwMode="ltGray">
            <a:xfrm>
              <a:off x="3743" y="3788"/>
              <a:ext cx="90" cy="96"/>
            </a:xfrm>
            <a:custGeom>
              <a:rect l="l" t="t" r="r" b="b"/>
              <a:pathLst>
                <a:path w="90" h="96">
                  <a:moveTo>
                    <a:pt x="66" y="96"/>
                  </a:moveTo>
                  <a:lnTo>
                    <a:pt x="78" y="66"/>
                  </a:lnTo>
                  <a:lnTo>
                    <a:pt x="90" y="42"/>
                  </a:lnTo>
                  <a:lnTo>
                    <a:pt x="78" y="18"/>
                  </a:lnTo>
                  <a:lnTo>
                    <a:pt x="60" y="0"/>
                  </a:lnTo>
                  <a:lnTo>
                    <a:pt x="30" y="6"/>
                  </a:lnTo>
                  <a:lnTo>
                    <a:pt x="18" y="18"/>
                  </a:lnTo>
                  <a:lnTo>
                    <a:pt x="6" y="30"/>
                  </a:lnTo>
                  <a:lnTo>
                    <a:pt x="0" y="42"/>
                  </a:lnTo>
                  <a:lnTo>
                    <a:pt x="6" y="60"/>
                  </a:lnTo>
                  <a:lnTo>
                    <a:pt x="24" y="78"/>
                  </a:lnTo>
                  <a:lnTo>
                    <a:pt x="48" y="90"/>
                  </a:lnTo>
                  <a:lnTo>
                    <a:pt x="66" y="96"/>
                  </a:lnTo>
                  <a:lnTo>
                    <a:pt x="66" y="96"/>
                  </a:lnTo>
                  <a:close/>
                  <a:moveTo>
                    <a:pt x="42" y="18"/>
                  </a:moveTo>
                  <a:lnTo>
                    <a:pt x="60" y="18"/>
                  </a:lnTo>
                  <a:lnTo>
                    <a:pt x="72" y="24"/>
                  </a:lnTo>
                  <a:lnTo>
                    <a:pt x="72" y="36"/>
                  </a:lnTo>
                  <a:lnTo>
                    <a:pt x="72" y="48"/>
                  </a:lnTo>
                  <a:lnTo>
                    <a:pt x="66" y="72"/>
                  </a:lnTo>
                  <a:lnTo>
                    <a:pt x="60" y="78"/>
                  </a:lnTo>
                  <a:lnTo>
                    <a:pt x="60" y="84"/>
                  </a:lnTo>
                  <a:lnTo>
                    <a:pt x="42" y="72"/>
                  </a:lnTo>
                  <a:lnTo>
                    <a:pt x="30" y="66"/>
                  </a:lnTo>
                  <a:lnTo>
                    <a:pt x="18" y="42"/>
                  </a:lnTo>
                  <a:lnTo>
                    <a:pt x="24" y="30"/>
                  </a:lnTo>
                  <a:lnTo>
                    <a:pt x="42" y="18"/>
                  </a:lnTo>
                  <a:lnTo>
                    <a:pt x="42" y="18"/>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7" name=""/>
            <p:cNvSpPr/>
            <p:nvPr/>
          </p:nvSpPr>
          <p:spPr bwMode="ltGray">
            <a:xfrm>
              <a:off x="5422" y="3603"/>
              <a:ext cx="72" cy="108"/>
            </a:xfrm>
            <a:custGeom>
              <a:rect l="l" t="t" r="r" b="b"/>
              <a:pathLst>
                <a:path w="72" h="108">
                  <a:moveTo>
                    <a:pt x="0" y="90"/>
                  </a:moveTo>
                  <a:lnTo>
                    <a:pt x="12" y="102"/>
                  </a:lnTo>
                  <a:lnTo>
                    <a:pt x="24" y="108"/>
                  </a:lnTo>
                  <a:lnTo>
                    <a:pt x="48" y="108"/>
                  </a:lnTo>
                  <a:lnTo>
                    <a:pt x="66" y="96"/>
                  </a:lnTo>
                  <a:lnTo>
                    <a:pt x="72" y="66"/>
                  </a:lnTo>
                  <a:lnTo>
                    <a:pt x="66" y="42"/>
                  </a:lnTo>
                  <a:lnTo>
                    <a:pt x="60" y="18"/>
                  </a:lnTo>
                  <a:lnTo>
                    <a:pt x="48" y="6"/>
                  </a:lnTo>
                  <a:lnTo>
                    <a:pt x="42" y="0"/>
                  </a:lnTo>
                  <a:lnTo>
                    <a:pt x="42" y="0"/>
                  </a:lnTo>
                  <a:lnTo>
                    <a:pt x="36" y="0"/>
                  </a:lnTo>
                  <a:lnTo>
                    <a:pt x="18" y="24"/>
                  </a:lnTo>
                  <a:lnTo>
                    <a:pt x="6" y="48"/>
                  </a:lnTo>
                  <a:lnTo>
                    <a:pt x="0" y="66"/>
                  </a:lnTo>
                  <a:lnTo>
                    <a:pt x="0" y="90"/>
                  </a:lnTo>
                  <a:lnTo>
                    <a:pt x="0" y="90"/>
                  </a:lnTo>
                  <a:close/>
                  <a:moveTo>
                    <a:pt x="12" y="66"/>
                  </a:moveTo>
                  <a:lnTo>
                    <a:pt x="18" y="48"/>
                  </a:lnTo>
                  <a:lnTo>
                    <a:pt x="24" y="36"/>
                  </a:lnTo>
                  <a:lnTo>
                    <a:pt x="30" y="24"/>
                  </a:lnTo>
                  <a:lnTo>
                    <a:pt x="36" y="18"/>
                  </a:lnTo>
                  <a:lnTo>
                    <a:pt x="54" y="30"/>
                  </a:lnTo>
                  <a:lnTo>
                    <a:pt x="60" y="48"/>
                  </a:lnTo>
                  <a:lnTo>
                    <a:pt x="66" y="72"/>
                  </a:lnTo>
                  <a:lnTo>
                    <a:pt x="66" y="84"/>
                  </a:lnTo>
                  <a:lnTo>
                    <a:pt x="54" y="96"/>
                  </a:lnTo>
                  <a:lnTo>
                    <a:pt x="30" y="102"/>
                  </a:lnTo>
                  <a:lnTo>
                    <a:pt x="24" y="96"/>
                  </a:lnTo>
                  <a:lnTo>
                    <a:pt x="12" y="90"/>
                  </a:lnTo>
                  <a:lnTo>
                    <a:pt x="12" y="78"/>
                  </a:lnTo>
                  <a:lnTo>
                    <a:pt x="12" y="66"/>
                  </a:lnTo>
                  <a:lnTo>
                    <a:pt x="12" y="66"/>
                  </a:lnTo>
                  <a:close/>
                </a:path>
              </a:pathLst>
            </a:custGeom>
            <a:gradFill rotWithShape="0">
              <a:gsLst>
                <a:gs pos="0">
                  <a:schemeClr val="bg2"/>
                </a:gs>
                <a:gs pos="100000">
                  <a:schemeClr val="bg2">
                    <a:gamma/>
                    <a:tint val="81961"/>
                    <a:invGamma/>
                  </a:schemeClr>
                </a:gs>
              </a:gsLst>
              <a:lin ang="54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8" name=""/>
            <p:cNvSpPr/>
            <p:nvPr/>
          </p:nvSpPr>
          <p:spPr bwMode="ltGray">
            <a:xfrm>
              <a:off x="4238" y="1773"/>
              <a:ext cx="173" cy="2539"/>
            </a:xfrm>
            <a:prstGeom prst="rect">
              <a:avLst/>
            </a:prstGeom>
            <a:gradFill rotWithShape="0">
              <a:gsLst>
                <a:gs pos="0">
                  <a:schemeClr val="bg2">
                    <a:gamma/>
                    <a:tint val="81961"/>
                    <a:invGamma/>
                  </a:schemeClr>
                </a:gs>
                <a:gs pos="100000">
                  <a:schemeClr val="bg2"/>
                </a:gs>
              </a:gsLst>
              <a:lin ang="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9" name=""/>
            <p:cNvSpPr/>
            <p:nvPr/>
          </p:nvSpPr>
          <p:spPr bwMode="ltGray">
            <a:xfrm>
              <a:off x="4288" y="1545"/>
              <a:ext cx="76" cy="240"/>
            </a:xfrm>
            <a:prstGeom prst="rect">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30" name=""/>
            <p:cNvSpPr/>
            <p:nvPr/>
          </p:nvSpPr>
          <p:spPr bwMode="ltGray">
            <a:xfrm>
              <a:off x="4220" y="1743"/>
              <a:ext cx="205" cy="52"/>
            </a:xfrm>
            <a:prstGeom prst="roundRect">
              <a:avLst>
                <a:gd name="adj" fmla="val 16667"/>
              </a:avLst>
            </a:prstGeom>
            <a:gradFill rotWithShape="0">
              <a:gsLst>
                <a:gs pos="0">
                  <a:schemeClr val="bg2"/>
                </a:gs>
                <a:gs pos="100000">
                  <a:schemeClr val="bg2">
                    <a:gamma/>
                    <a:tint val="81961"/>
                    <a:invGamma/>
                  </a:schemeClr>
                </a:gs>
              </a:gsLst>
              <a:lin ang="5400000" scaled="1"/>
            </a:gradFill>
            <a:ln>
              <a:noFill/>
              <a:miter lim="800000"/>
            </a:ln>
            <a:effectLst/>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31" name=""/>
            <p:cNvSpPr/>
            <p:nvPr/>
          </p:nvSpPr>
          <p:spPr bwMode="ltGray">
            <a:xfrm>
              <a:off x="4306" y="1529"/>
              <a:ext cx="252" cy="1576"/>
            </a:xfrm>
            <a:custGeom>
              <a:rect l="l" t="t" r="r" b="b"/>
              <a:pathLst>
                <a:path w="251" h="1576">
                  <a:moveTo>
                    <a:pt x="252" y="1576"/>
                  </a:moveTo>
                  <a:lnTo>
                    <a:pt x="12" y="84"/>
                  </a:lnTo>
                  <a:lnTo>
                    <a:pt x="12" y="60"/>
                  </a:lnTo>
                  <a:lnTo>
                    <a:pt x="0" y="12"/>
                  </a:lnTo>
                  <a:lnTo>
                    <a:pt x="72" y="0"/>
                  </a:lnTo>
                  <a:lnTo>
                    <a:pt x="72" y="0"/>
                  </a:lnTo>
                  <a:lnTo>
                    <a:pt x="78" y="48"/>
                  </a:lnTo>
                  <a:lnTo>
                    <a:pt x="88" y="66"/>
                  </a:lnTo>
                </a:path>
              </a:pathLst>
            </a:custGeom>
            <a:gradFill rotWithShape="0">
              <a:gsLst>
                <a:gs pos="0">
                  <a:schemeClr val="bg2">
                    <a:gamma/>
                    <a:tint val="81961"/>
                    <a:invGamma/>
                  </a:schemeClr>
                </a:gs>
                <a:gs pos="100000">
                  <a:schemeClr val="bg2"/>
                </a:gs>
              </a:gsLst>
              <a:lin ang="270000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32" name=""/>
            <p:cNvSpPr/>
            <p:nvPr/>
          </p:nvSpPr>
          <p:spPr bwMode="ltGray">
            <a:xfrm>
              <a:off x="4169" y="1421"/>
              <a:ext cx="317" cy="138"/>
            </a:xfrm>
            <a:custGeom>
              <a:rect l="l" t="t" r="r" b="b"/>
              <a:pathLst>
                <a:path w="316" h="138">
                  <a:moveTo>
                    <a:pt x="161" y="0"/>
                  </a:moveTo>
                  <a:lnTo>
                    <a:pt x="227" y="6"/>
                  </a:lnTo>
                  <a:lnTo>
                    <a:pt x="275" y="36"/>
                  </a:lnTo>
                  <a:lnTo>
                    <a:pt x="304" y="78"/>
                  </a:lnTo>
                  <a:lnTo>
                    <a:pt x="316" y="138"/>
                  </a:lnTo>
                  <a:lnTo>
                    <a:pt x="0" y="138"/>
                  </a:lnTo>
                  <a:lnTo>
                    <a:pt x="11" y="78"/>
                  </a:lnTo>
                  <a:lnTo>
                    <a:pt x="47" y="36"/>
                  </a:lnTo>
                  <a:lnTo>
                    <a:pt x="95" y="6"/>
                  </a:lnTo>
                  <a:lnTo>
                    <a:pt x="161" y="0"/>
                  </a:lnTo>
                  <a:lnTo>
                    <a:pt x="161" y="0"/>
                  </a:lnTo>
                  <a:close/>
                </a:path>
              </a:pathLst>
            </a:custGeom>
            <a:gradFill rotWithShape="0">
              <a:gsLst>
                <a:gs pos="0">
                  <a:schemeClr val="bg2">
                    <a:gamma/>
                    <a:tint val="81961"/>
                    <a:invGamma/>
                  </a:schemeClr>
                </a:gs>
                <a:gs pos="100000">
                  <a:schemeClr val="bg2"/>
                </a:gs>
              </a:gsLst>
              <a:lin ang="0" scaled="1"/>
            </a:gra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4133" name=""/>
          <p:cNvSpPr/>
          <p:nvPr>
            <p:ph type="title"/>
          </p:nvPr>
        </p:nvSpPr>
        <p:spPr>
          <a:xfrm>
            <a:off x="457200" y="277812"/>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单击此处编辑母版标题样式</a:t>
            </a:r>
          </a:p>
        </p:txBody>
      </p:sp>
      <p:sp>
        <p:nvSpPr>
          <p:cNvPr id="4134" name=""/>
          <p:cNvSpPr/>
          <p:nvPr>
            <p:ph type="body" idx="1"/>
          </p:nvPr>
        </p:nvSpPr>
        <p:spPr>
          <a:xfrm>
            <a:off x="457200" y="1600200"/>
            <a:ext cx="8229600" cy="453072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35" name=""/>
          <p:cNvSpPr/>
          <p:nvPr>
            <p:ph type="dt" sz="half" idx="2"/>
          </p:nvPr>
        </p:nvSpPr>
        <p:spPr>
          <a:xfrm>
            <a:off x="457200" y="6278562"/>
            <a:ext cx="2133600" cy="45720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sz="1200">
              <a:latin typeface="Tahoma" pitchFamily="34" charset="0"/>
            </a:endParaRPr>
          </a:p>
        </p:txBody>
      </p:sp>
      <p:sp>
        <p:nvSpPr>
          <p:cNvPr id="4136" name=""/>
          <p:cNvSpPr/>
          <p:nvPr>
            <p:ph type="ftr" sz="quarter" idx="3"/>
          </p:nvPr>
        </p:nvSpPr>
        <p:spPr>
          <a:xfrm>
            <a:off x="3124200" y="6278562"/>
            <a:ext cx="2895600" cy="45720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CBE62C9D-3B79-490F-AD76-79BCA24E769F}" type="footer">
              <a:rPr sz="1200">
                <a:latin typeface="Tahoma" pitchFamily="34" charset="0"/>
              </a:rPr>
              <a:t/>
            </a:fld>
            <a:endParaRPr sz="1200">
              <a:latin typeface="Tahoma" pitchFamily="34" charset="0"/>
            </a:endParaRPr>
          </a:p>
        </p:txBody>
      </p:sp>
      <p:sp>
        <p:nvSpPr>
          <p:cNvPr id="4137" name=""/>
          <p:cNvSpPr/>
          <p:nvPr>
            <p:ph type="sldNum" sz="quarter" idx="4"/>
          </p:nvPr>
        </p:nvSpPr>
        <p:spPr>
          <a:xfrm>
            <a:off x="6553200" y="6278562"/>
            <a:ext cx="2133600" cy="45720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53734C93-37FA-4B46-90D2-3335A7B86CA2}" type="slidenum">
              <a:rPr sz="1200">
                <a:latin typeface="Tahoma" pitchFamily="34" charset="0"/>
              </a:rPr>
              <a:t>*</a:t>
            </a:fld>
            <a:endParaRPr sz="1200">
              <a:latin typeface="Tahoma" pitchFamily="34" charset="0"/>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hf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effectLst>
            <a:outerShdw blurRad="38100" dist="38100" dir="2700000" algn="tl">
              <a:schemeClr val="bg2"/>
            </a:outerShdw>
          </a:effectLst>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sz="2000" b="0" i="0" u="none" baseline="0">
          <a:solidFill>
            <a:schemeClr val="tx1"/>
          </a:solidFill>
          <a:effectLst>
            <a:outerShdw blurRad="38100" dist="38100" dir="2700000" algn="tl">
              <a:schemeClr val="bg2"/>
            </a:outerShdw>
          </a:effectLst>
          <a:latin typeface="Tahoma"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153132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ph type="title"/>
          </p:nvPr>
        </p:nvSpPr>
        <p:spPr>
          <a:xfrm>
            <a:off x="250825" y="765175"/>
            <a:ext cx="86868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sz="4000" b="1">
                <a:latin typeface="楷体_GB2312" pitchFamily="49" charset="-122"/>
                <a:ea typeface="楷体_GB2312" pitchFamily="49" charset="-122"/>
              </a:rPr>
              <a:t>第六章 树立法治理念 维护法律权威</a:t>
            </a:r>
            <a:endParaRPr sz="4000" b="1">
              <a:latin typeface="楷体_GB2312" pitchFamily="49" charset="-122"/>
              <a:ea typeface="楷体_GB2312" pitchFamily="49" charset="-122"/>
            </a:endParaRPr>
          </a:p>
        </p:txBody>
      </p:sp>
      <p:sp>
        <p:nvSpPr>
          <p:cNvPr id="6147" name=""/>
          <p:cNvSpPr/>
          <p:nvPr>
            <p:ph type="body" idx="4294967295"/>
          </p:nvPr>
        </p:nvSpPr>
        <p:spPr>
          <a:xfrm>
            <a:off x="539750" y="21336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3600" b="1">
                <a:latin typeface="楷体_GB2312" pitchFamily="49" charset="-122"/>
                <a:ea typeface="楷体_GB2312" pitchFamily="49" charset="-122"/>
              </a:rPr>
              <a:t>节 树立社会主义法治理念</a:t>
            </a:r>
            <a:endParaRPr sz="3600" b="1">
              <a:latin typeface="楷体_GB2312" pitchFamily="49" charset="-122"/>
              <a:ea typeface="楷体_GB2312" pitchFamily="49" charset="-122"/>
            </a:endParaRPr>
          </a:p>
          <a:p>
            <a:pPr lvl="0"/>
            <a:r>
              <a:rPr sz="3600" b="1">
                <a:latin typeface="楷体_GB2312" pitchFamily="49" charset="-122"/>
                <a:ea typeface="楷体_GB2312" pitchFamily="49" charset="-122"/>
              </a:rPr>
              <a:t>第二节 培养社会主义法治思维方式</a:t>
            </a:r>
            <a:endParaRPr sz="3600" b="1">
              <a:latin typeface="楷体_GB2312" pitchFamily="49" charset="-122"/>
              <a:ea typeface="楷体_GB2312" pitchFamily="49" charset="-122"/>
            </a:endParaRPr>
          </a:p>
          <a:p>
            <a:pPr lvl="0"/>
            <a:r>
              <a:rPr sz="3600" b="1">
                <a:latin typeface="楷体_GB2312" pitchFamily="49" charset="-122"/>
                <a:ea typeface="楷体_GB2312" pitchFamily="49" charset="-122"/>
              </a:rPr>
              <a:t>第三节 维护社会主义法律权威</a:t>
            </a:r>
            <a:endParaRPr sz="3600" b="1">
              <a:latin typeface="楷体_GB2312" pitchFamily="49" charset="-122"/>
              <a:ea typeface="楷体_GB2312" pitchFamily="49" charset="-122"/>
            </a:endParaRPr>
          </a:p>
          <a:p>
            <a:pPr lvl="0"/>
            <a:endParaRPr sz="3600">
              <a:latin typeface="楷体_GB2312" pitchFamily="49" charset="-122"/>
              <a:ea typeface="楷体_GB2312" pitchFamily="49" charset="-122"/>
            </a:endParaRPr>
          </a:p>
        </p:txBody>
      </p:sp>
      <p:sp>
        <p:nvSpPr>
          <p:cNvPr id="6148" name="Date Placeholder 3"/>
          <p:cNvSpPr>
            <a:spLocks noGrp="1"/>
          </p:cNvSpPr>
          <p:nvPr>
            <p:ph type="dt" sz="half" idx="2"/>
          </p:nvPr>
        </p:nvSpPr>
        <p:spPr/>
        <p:txBody>
          <a:bodyPr/>
          <a:lstStyle/>
          <a:p>
            <a:pPr lvl="0"/>
            <a:endParaRPr sz="1200">
              <a:latin typeface="Tahoma" pitchFamily="34" charset="0"/>
            </a:endParaRPr>
          </a:p>
        </p:txBody>
      </p:sp>
      <p:sp>
        <p:nvSpPr>
          <p:cNvPr id="6149" name="Slide Number Placeholder 5"/>
          <p:cNvSpPr>
            <a:spLocks noGrp="1"/>
          </p:cNvSpPr>
          <p:nvPr>
            <p:ph type="sldNum" sz="quarter" idx="4"/>
          </p:nvPr>
        </p:nvSpPr>
        <p:spPr/>
        <p:txBody>
          <a:bodyPr/>
          <a:lstStyle/>
          <a:p>
            <a:pPr lvl="0" algn="r"/>
            <a:fld id="{51FBC94F-E70F-49EE-9A5D-1636FB26B490}" type="slidenum">
              <a:rPr sz="1200">
                <a:latin typeface="Tahoma" pitchFamily="34" charset="0"/>
              </a:rPr>
              <a:t>1</a:t>
            </a:fld>
            <a:endParaRPr lang="en-US"/>
          </a:p>
        </p:txBody>
      </p:sp>
      <p:sp>
        <p:nvSpPr>
          <p:cNvPr id="6150" name="Footer Placeholder 4"/>
          <p:cNvSpPr>
            <a:spLocks noGrp="1"/>
          </p:cNvSpPr>
          <p:nvPr>
            <p:ph type="ftr" sz="quarter" idx="3"/>
          </p:nvPr>
        </p:nvSpPr>
        <p:spPr/>
        <p:txBody>
          <a:bodyPr/>
          <a:lstStyle/>
          <a:p>
            <a:pPr lvl="0" algn="ctr"/>
            <a:fld id="{5FC585CE-75B2-4F4C-A848-59D3E822FE01}" type="footer">
              <a:rPr sz="1200">
                <a:latin typeface="Tahoma" pitchFamily="34" charset="0"/>
              </a:rPr>
              <a:t/>
            </a:fld>
            <a:endParaRPr sz="1200">
              <a:latin typeface="Tahoma" pitchFamily="34" charset="0"/>
            </a:endParaRPr>
          </a:p>
        </p:txBody>
      </p:sp>
      <p:sp>
        <p:nvSpPr>
          <p:cNvPr id="6151" name="TextBox 6150"/>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title"/>
          </p:nvPr>
        </p:nvSpPr>
        <p:spPr>
          <a:xfrm>
            <a:off x="468312" y="47625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b="1"/>
              <a:t>一、树立社会主义法治理念的重要意义</a:t>
            </a:r>
            <a:r>
              <a:t> </a:t>
            </a:r>
          </a:p>
        </p:txBody>
      </p:sp>
      <p:sp>
        <p:nvSpPr>
          <p:cNvPr id="17411" name=""/>
          <p:cNvSpPr/>
          <p:nvPr>
            <p:ph type="body" idx="4294967295"/>
          </p:nvPr>
        </p:nvSpPr>
        <p:spPr>
          <a:xfrm>
            <a:off x="457200" y="1600200"/>
            <a:ext cx="8507412" cy="45656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t>一、社会主义民主与法治观念</a:t>
            </a:r>
          </a:p>
          <a:p>
            <a:pPr lvl="0"/>
            <a:r>
              <a:t>1、什么是社会主义民主</a:t>
            </a:r>
          </a:p>
          <a:p>
            <a:pPr lvl="0"/>
            <a:r>
              <a:t>     </a:t>
            </a:r>
            <a:r>
              <a:rPr>
                <a:ea typeface="楷体_GB2312" pitchFamily="49" charset="-122"/>
              </a:rPr>
              <a:t>民主，是国家制度，包括国体和政体双重含义。国体含义上的民主是指国家形态，即一定阶级的统治，表现国家的阶级本质。政体含义上的民主是指国家形式，即统治阶级采用何种形式组织政权实现统治，表现国家政权的组织形式。</a:t>
            </a:r>
            <a:endParaRPr>
              <a:ea typeface="楷体_GB2312" pitchFamily="49" charset="-122"/>
            </a:endParaRPr>
          </a:p>
        </p:txBody>
      </p:sp>
      <p:sp>
        <p:nvSpPr>
          <p:cNvPr id="17412" name="Date Placeholder 3"/>
          <p:cNvSpPr>
            <a:spLocks noGrp="1"/>
          </p:cNvSpPr>
          <p:nvPr>
            <p:ph type="dt" sz="half" idx="2"/>
          </p:nvPr>
        </p:nvSpPr>
        <p:spPr/>
        <p:txBody>
          <a:bodyPr/>
          <a:lstStyle/>
          <a:p>
            <a:pPr lvl="0"/>
            <a:endParaRPr sz="1200">
              <a:latin typeface="Tahoma" pitchFamily="34" charset="0"/>
            </a:endParaRPr>
          </a:p>
        </p:txBody>
      </p:sp>
      <p:sp>
        <p:nvSpPr>
          <p:cNvPr id="17413" name="Slide Number Placeholder 5"/>
          <p:cNvSpPr>
            <a:spLocks noGrp="1"/>
          </p:cNvSpPr>
          <p:nvPr>
            <p:ph type="sldNum" sz="quarter" idx="4"/>
          </p:nvPr>
        </p:nvSpPr>
        <p:spPr/>
        <p:txBody>
          <a:bodyPr/>
          <a:lstStyle/>
          <a:p>
            <a:pPr lvl="0" algn="r"/>
            <a:fld id="{D4DDCE63-5E05-4B2E-8BE1-9E7FCA3CC0A4}" type="slidenum">
              <a:rPr sz="1200">
                <a:latin typeface="Tahoma" pitchFamily="34" charset="0"/>
              </a:rPr>
              <a:t>2</a:t>
            </a:fld>
            <a:endParaRPr lang="en-US"/>
          </a:p>
        </p:txBody>
      </p:sp>
      <p:sp>
        <p:nvSpPr>
          <p:cNvPr id="17414" name="Footer Placeholder 4"/>
          <p:cNvSpPr>
            <a:spLocks noGrp="1"/>
          </p:cNvSpPr>
          <p:nvPr>
            <p:ph type="ftr" sz="quarter" idx="3"/>
          </p:nvPr>
        </p:nvSpPr>
        <p:spPr/>
        <p:txBody>
          <a:bodyPr/>
          <a:lstStyle/>
          <a:p>
            <a:pPr lvl="0" algn="ctr"/>
            <a:fld id="{1EC2CE32-9318-4FBC-B52B-B88E56574951}" type="footer">
              <a:rPr sz="1200">
                <a:latin typeface="Tahoma" pitchFamily="34" charset="0"/>
              </a:rPr>
              <a:t/>
            </a:fld>
            <a:endParaRPr sz="1200">
              <a:latin typeface="Tahoma" pitchFamily="34" charset="0"/>
            </a:endParaRPr>
          </a:p>
        </p:txBody>
      </p:sp>
      <p:sp>
        <p:nvSpPr>
          <p:cNvPr id="17415" name="TextBox 17414"/>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5" name=""/>
          <p:cNvSpPr/>
          <p:nvPr>
            <p:ph type="body" idx="4294967295"/>
          </p:nvPr>
        </p:nvSpPr>
        <p:spPr>
          <a:xfrm>
            <a:off x="179388" y="333375"/>
            <a:ext cx="8785225" cy="63357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t>2、什么是社会主义法治</a:t>
            </a:r>
          </a:p>
          <a:p>
            <a:pPr lvl="0">
              <a:lnSpc>
                <a:spcPct val="90000"/>
              </a:lnSpc>
            </a:pPr>
            <a:r>
              <a:t>      </a:t>
            </a:r>
            <a:r>
              <a:rPr>
                <a:latin typeface="楷体_GB2312" pitchFamily="49" charset="-122"/>
                <a:ea typeface="楷体_GB2312" pitchFamily="49" charset="-122"/>
              </a:rPr>
              <a:t>邓小平的社会主义民主法制思想奠定了依法治国方略的理论基础。1996年2月，江泽民次明确提出实行依法治国，建设社会主义法治国家的思想。1997年9月指出：“依法治国，是党领导人民治理国家的基本方略，是发展市场经济的客观需要，是社会文明进步的重要标志，是国家长治久安的重要保障。” 1997年10月，党的十五大把依法治国作为基本方略，写入党的社会主义初级阶段的基本纲领。1999年3月，九届全国人大二次会议正式把“依法治国，建设社会主义法治国家”写入宪法修正案，成为社会主义民主法制建设史上的重要标志。 </a:t>
            </a:r>
            <a:endParaRPr>
              <a:latin typeface="楷体_GB2312" pitchFamily="49" charset="-122"/>
              <a:ea typeface="楷体_GB2312" pitchFamily="49" charset="-122"/>
            </a:endParaRPr>
          </a:p>
        </p:txBody>
      </p:sp>
      <p:sp>
        <p:nvSpPr>
          <p:cNvPr id="18436" name="Date Placeholder 3"/>
          <p:cNvSpPr>
            <a:spLocks noGrp="1"/>
          </p:cNvSpPr>
          <p:nvPr>
            <p:ph type="dt" sz="half" idx="2"/>
          </p:nvPr>
        </p:nvSpPr>
        <p:spPr/>
        <p:txBody>
          <a:bodyPr/>
          <a:lstStyle/>
          <a:p>
            <a:pPr lvl="0"/>
            <a:endParaRPr sz="1200">
              <a:latin typeface="Tahoma" pitchFamily="34" charset="0"/>
            </a:endParaRPr>
          </a:p>
        </p:txBody>
      </p:sp>
      <p:sp>
        <p:nvSpPr>
          <p:cNvPr id="18437" name="Slide Number Placeholder 5"/>
          <p:cNvSpPr>
            <a:spLocks noGrp="1"/>
          </p:cNvSpPr>
          <p:nvPr>
            <p:ph type="sldNum" sz="quarter" idx="4"/>
          </p:nvPr>
        </p:nvSpPr>
        <p:spPr/>
        <p:txBody>
          <a:bodyPr/>
          <a:lstStyle/>
          <a:p>
            <a:pPr lvl="0" algn="r"/>
            <a:fld id="{04F87503-0C88-4E10-950A-4D9C8FAC9147}" type="slidenum">
              <a:rPr sz="1200">
                <a:latin typeface="Tahoma" pitchFamily="34" charset="0"/>
              </a:rPr>
              <a:t>3</a:t>
            </a:fld>
            <a:endParaRPr lang="en-US"/>
          </a:p>
        </p:txBody>
      </p:sp>
      <p:sp>
        <p:nvSpPr>
          <p:cNvPr id="18438" name="Footer Placeholder 4"/>
          <p:cNvSpPr>
            <a:spLocks noGrp="1"/>
          </p:cNvSpPr>
          <p:nvPr>
            <p:ph type="ftr" sz="quarter" idx="3"/>
          </p:nvPr>
        </p:nvSpPr>
        <p:spPr/>
        <p:txBody>
          <a:bodyPr/>
          <a:lstStyle/>
          <a:p>
            <a:pPr lvl="0" algn="ctr"/>
            <a:fld id="{B22F0275-790D-4505-8C97-1B93B12EFC22}" type="footer">
              <a:rPr sz="1200">
                <a:latin typeface="Tahoma" pitchFamily="34" charset="0"/>
              </a:rPr>
              <a:t/>
            </a:fld>
            <a:endParaRPr sz="1200">
              <a:latin typeface="Tahoma" pitchFamily="34" charset="0"/>
            </a:endParaRPr>
          </a:p>
        </p:txBody>
      </p:sp>
      <p:sp>
        <p:nvSpPr>
          <p:cNvPr id="18439" name="TextBox 18438"/>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
          <p:cNvSpPr/>
          <p:nvPr>
            <p:ph type="title"/>
          </p:nvPr>
        </p:nvSpPr>
        <p:spPr>
          <a:xfrm flipV="1">
            <a:off x="457200" y="188912"/>
            <a:ext cx="227012" cy="889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endParaRPr sz="4000"/>
          </a:p>
        </p:txBody>
      </p:sp>
      <p:sp>
        <p:nvSpPr>
          <p:cNvPr id="20483" name=""/>
          <p:cNvSpPr/>
          <p:nvPr>
            <p:ph type="body" idx="4294967295"/>
          </p:nvPr>
        </p:nvSpPr>
        <p:spPr>
          <a:xfrm>
            <a:off x="0" y="0"/>
            <a:ext cx="9144000" cy="6858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a:solidFill>
                  <a:srgbClr val="FF9933"/>
                </a:solidFill>
                <a:latin typeface="楷体_GB2312" pitchFamily="49" charset="-122"/>
                <a:ea typeface="楷体_GB2312" pitchFamily="49" charset="-122"/>
              </a:rPr>
              <a:t>依法治国</a:t>
            </a:r>
            <a:r>
              <a:rPr>
                <a:latin typeface="楷体_GB2312" pitchFamily="49" charset="-122"/>
                <a:ea typeface="楷体_GB2312" pitchFamily="49" charset="-122"/>
              </a:rPr>
              <a:t>的科学内涵可以理解为以下几个方面： （1）依法治国的主体是人民群众。我国宪法规定“中华人民共和国的一切权力属于人民”，人民群众是国家的主人。人民通过人民代表大会等形式行使国家权力，管理国家事务。</a:t>
            </a:r>
            <a:endParaRPr>
              <a:latin typeface="楷体_GB2312" pitchFamily="49" charset="-122"/>
              <a:ea typeface="楷体_GB2312" pitchFamily="49" charset="-122"/>
            </a:endParaRPr>
          </a:p>
          <a:p>
            <a:pPr lvl="0"/>
            <a:r>
              <a:rPr>
                <a:latin typeface="楷体_GB2312" pitchFamily="49" charset="-122"/>
                <a:ea typeface="楷体_GB2312" pitchFamily="49" charset="-122"/>
              </a:rPr>
              <a:t>（2）依法治国的客体是国家事务、经济文化事业和社会事务。</a:t>
            </a:r>
            <a:endParaRPr>
              <a:latin typeface="楷体_GB2312" pitchFamily="49" charset="-122"/>
              <a:ea typeface="楷体_GB2312" pitchFamily="49" charset="-122"/>
            </a:endParaRPr>
          </a:p>
          <a:p>
            <a:pPr lvl="0"/>
            <a:r>
              <a:rPr>
                <a:latin typeface="楷体_GB2312" pitchFamily="49" charset="-122"/>
                <a:ea typeface="楷体_GB2312" pitchFamily="49" charset="-122"/>
              </a:rPr>
              <a:t>（3）依法治国的标准是宪法和法律。</a:t>
            </a:r>
            <a:endParaRPr>
              <a:latin typeface="楷体_GB2312" pitchFamily="49" charset="-122"/>
              <a:ea typeface="楷体_GB2312" pitchFamily="49" charset="-122"/>
            </a:endParaRPr>
          </a:p>
          <a:p>
            <a:pPr lvl="0"/>
            <a:r>
              <a:rPr>
                <a:latin typeface="楷体_GB2312" pitchFamily="49" charset="-122"/>
                <a:ea typeface="楷体_GB2312" pitchFamily="49" charset="-122"/>
              </a:rPr>
              <a:t>（4）依法治国的目标是建设社会主义法治国家。保证国家各项工作依法进行，实现社会主义民主的制度化、法律化，真正做到“有法可依、有法必依、执法必严、违法必究”。</a:t>
            </a:r>
            <a:endParaRPr>
              <a:latin typeface="楷体_GB2312" pitchFamily="49" charset="-122"/>
              <a:ea typeface="楷体_GB2312" pitchFamily="49" charset="-122"/>
            </a:endParaRPr>
          </a:p>
          <a:p>
            <a:pPr lvl="0"/>
            <a:r>
              <a:rPr>
                <a:latin typeface="楷体_GB2312" pitchFamily="49" charset="-122"/>
                <a:ea typeface="楷体_GB2312" pitchFamily="49" charset="-122"/>
              </a:rPr>
              <a:t>（5）依法治国的方略是党领导人民治理国家。 </a:t>
            </a:r>
            <a:endParaRPr>
              <a:latin typeface="楷体_GB2312" pitchFamily="49" charset="-122"/>
              <a:ea typeface="楷体_GB2312" pitchFamily="49" charset="-122"/>
            </a:endParaRPr>
          </a:p>
        </p:txBody>
      </p:sp>
      <p:sp>
        <p:nvSpPr>
          <p:cNvPr id="20484" name="Date Placeholder 3"/>
          <p:cNvSpPr>
            <a:spLocks noGrp="1"/>
          </p:cNvSpPr>
          <p:nvPr>
            <p:ph type="dt" sz="half" idx="2"/>
          </p:nvPr>
        </p:nvSpPr>
        <p:spPr/>
        <p:txBody>
          <a:bodyPr/>
          <a:lstStyle/>
          <a:p>
            <a:pPr lvl="0"/>
            <a:endParaRPr sz="1200">
              <a:latin typeface="Tahoma" pitchFamily="34" charset="0"/>
            </a:endParaRPr>
          </a:p>
        </p:txBody>
      </p:sp>
      <p:sp>
        <p:nvSpPr>
          <p:cNvPr id="20485" name="Slide Number Placeholder 5"/>
          <p:cNvSpPr>
            <a:spLocks noGrp="1"/>
          </p:cNvSpPr>
          <p:nvPr>
            <p:ph type="sldNum" sz="quarter" idx="4"/>
          </p:nvPr>
        </p:nvSpPr>
        <p:spPr/>
        <p:txBody>
          <a:bodyPr/>
          <a:lstStyle/>
          <a:p>
            <a:pPr lvl="0" algn="r"/>
            <a:fld id="{6A7C7215-ACEB-4A27-9DF1-146D749E235B}" type="slidenum">
              <a:rPr sz="1200">
                <a:latin typeface="Tahoma" pitchFamily="34" charset="0"/>
              </a:rPr>
              <a:t>4</a:t>
            </a:fld>
            <a:endParaRPr lang="en-US"/>
          </a:p>
        </p:txBody>
      </p:sp>
      <p:sp>
        <p:nvSpPr>
          <p:cNvPr id="20486" name="Footer Placeholder 4"/>
          <p:cNvSpPr>
            <a:spLocks noGrp="1"/>
          </p:cNvSpPr>
          <p:nvPr>
            <p:ph type="ftr" sz="quarter" idx="3"/>
          </p:nvPr>
        </p:nvSpPr>
        <p:spPr/>
        <p:txBody>
          <a:bodyPr/>
          <a:lstStyle/>
          <a:p>
            <a:pPr lvl="0" algn="ctr"/>
            <a:fld id="{206E5285-8233-4481-B89C-7D35A5BCD2C4}" type="footer">
              <a:rPr sz="1200">
                <a:latin typeface="Tahoma" pitchFamily="34" charset="0"/>
              </a:rPr>
              <a:t/>
            </a:fld>
            <a:endParaRPr sz="1200">
              <a:latin typeface="Tahoma" pitchFamily="34" charset="0"/>
            </a:endParaRPr>
          </a:p>
        </p:txBody>
      </p:sp>
      <p:sp>
        <p:nvSpPr>
          <p:cNvPr id="20487" name="TextBox 2048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ph type="title"/>
          </p:nvPr>
        </p:nvSpPr>
        <p:spPr>
          <a:xfrm>
            <a:off x="457200" y="277812"/>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二、法律权利与义务观念</a:t>
            </a:r>
          </a:p>
        </p:txBody>
      </p:sp>
      <p:sp>
        <p:nvSpPr>
          <p:cNvPr id="22531"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t>1、结构上的相关关系。 </a:t>
            </a:r>
          </a:p>
          <a:p>
            <a:pPr lvl="0"/>
            <a:r>
              <a:t>2、数量上的等值关系。 </a:t>
            </a:r>
          </a:p>
          <a:p>
            <a:pPr lvl="0"/>
            <a:r>
              <a:t>3、功能上的互补关系。 </a:t>
            </a:r>
          </a:p>
        </p:txBody>
      </p:sp>
      <p:sp>
        <p:nvSpPr>
          <p:cNvPr id="22532" name="Date Placeholder 3"/>
          <p:cNvSpPr>
            <a:spLocks noGrp="1"/>
          </p:cNvSpPr>
          <p:nvPr>
            <p:ph type="dt" sz="half" idx="2"/>
          </p:nvPr>
        </p:nvSpPr>
        <p:spPr/>
        <p:txBody>
          <a:bodyPr/>
          <a:lstStyle/>
          <a:p>
            <a:pPr lvl="0"/>
            <a:endParaRPr sz="1200">
              <a:latin typeface="Tahoma" pitchFamily="34" charset="0"/>
            </a:endParaRPr>
          </a:p>
        </p:txBody>
      </p:sp>
      <p:sp>
        <p:nvSpPr>
          <p:cNvPr id="22533" name="Slide Number Placeholder 5"/>
          <p:cNvSpPr>
            <a:spLocks noGrp="1"/>
          </p:cNvSpPr>
          <p:nvPr>
            <p:ph type="sldNum" sz="quarter" idx="4"/>
          </p:nvPr>
        </p:nvSpPr>
        <p:spPr/>
        <p:txBody>
          <a:bodyPr/>
          <a:lstStyle/>
          <a:p>
            <a:pPr lvl="0" algn="r"/>
            <a:fld id="{36DE401A-9EB0-437E-9C6B-28735244831F}" type="slidenum">
              <a:rPr sz="1200">
                <a:latin typeface="Tahoma" pitchFamily="34" charset="0"/>
              </a:rPr>
              <a:t>5</a:t>
            </a:fld>
            <a:endParaRPr lang="en-US"/>
          </a:p>
        </p:txBody>
      </p:sp>
      <p:sp>
        <p:nvSpPr>
          <p:cNvPr id="22534" name="Footer Placeholder 4"/>
          <p:cNvSpPr>
            <a:spLocks noGrp="1"/>
          </p:cNvSpPr>
          <p:nvPr>
            <p:ph type="ftr" sz="quarter" idx="3"/>
          </p:nvPr>
        </p:nvSpPr>
        <p:spPr/>
        <p:txBody>
          <a:bodyPr/>
          <a:lstStyle/>
          <a:p>
            <a:pPr lvl="0" algn="ctr"/>
            <a:fld id="{B449C1C2-A51C-4BCF-9980-43AE317FD693}" type="footer">
              <a:rPr sz="1200">
                <a:latin typeface="Tahoma" pitchFamily="34" charset="0"/>
              </a:rPr>
              <a:t/>
            </a:fld>
            <a:endParaRPr sz="1200">
              <a:latin typeface="Tahoma" pitchFamily="34" charset="0"/>
            </a:endParaRPr>
          </a:p>
        </p:txBody>
      </p:sp>
      <p:sp>
        <p:nvSpPr>
          <p:cNvPr id="22535" name="TextBox 22534"/>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9" name=""/>
          <p:cNvSpPr/>
          <p:nvPr>
            <p:ph type="body" idx="4294967295"/>
          </p:nvPr>
        </p:nvSpPr>
        <p:spPr>
          <a:xfrm>
            <a:off x="250825" y="1052512"/>
            <a:ext cx="8713788" cy="51133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a:ea typeface="楷体_GB2312" pitchFamily="49" charset="-122"/>
              </a:rPr>
              <a:t>       原本一件简单的权力受贿犯罪，何以会引发全社会对法律适用的深切关注呢？毫无疑问，余斌用违法犯罪的受贿赃款进行良知善意的扶困济贫而引发的法律刑典与道德评价大碰撞。因为，余斌获得的社会道德评价“是一个刚正不阿、直言不讳的好领导”。而法律刑典最终还是判决余斌犯罪事实有罪成立。所以才引发了社会对“腐败行善”新问题的大讨</a:t>
            </a:r>
            <a:r>
              <a:rPr>
                <a:latin typeface="楷体_GB2312" pitchFamily="49" charset="-122"/>
                <a:ea typeface="楷体_GB2312" pitchFamily="49" charset="-122"/>
              </a:rPr>
              <a:t>论，这也是司法遭遇到的新问题。 </a:t>
            </a:r>
            <a:endParaRPr>
              <a:latin typeface="楷体_GB2312" pitchFamily="49" charset="-122"/>
              <a:ea typeface="楷体_GB2312" pitchFamily="49" charset="-122"/>
            </a:endParaRPr>
          </a:p>
        </p:txBody>
      </p:sp>
      <p:sp>
        <p:nvSpPr>
          <p:cNvPr id="24580" name="Date Placeholder 3"/>
          <p:cNvSpPr>
            <a:spLocks noGrp="1"/>
          </p:cNvSpPr>
          <p:nvPr>
            <p:ph type="dt" sz="half" idx="2"/>
          </p:nvPr>
        </p:nvSpPr>
        <p:spPr/>
        <p:txBody>
          <a:bodyPr/>
          <a:lstStyle/>
          <a:p>
            <a:pPr lvl="0"/>
            <a:endParaRPr sz="1200">
              <a:latin typeface="Tahoma" pitchFamily="34" charset="0"/>
            </a:endParaRPr>
          </a:p>
        </p:txBody>
      </p:sp>
      <p:sp>
        <p:nvSpPr>
          <p:cNvPr id="24581" name="Slide Number Placeholder 5"/>
          <p:cNvSpPr>
            <a:spLocks noGrp="1"/>
          </p:cNvSpPr>
          <p:nvPr>
            <p:ph type="sldNum" sz="quarter" idx="4"/>
          </p:nvPr>
        </p:nvSpPr>
        <p:spPr/>
        <p:txBody>
          <a:bodyPr/>
          <a:lstStyle/>
          <a:p>
            <a:pPr lvl="0" algn="r"/>
            <a:fld id="{3BF1CC5A-F63F-446E-830B-4261A702169E}" type="slidenum">
              <a:rPr sz="1200">
                <a:latin typeface="Tahoma" pitchFamily="34" charset="0"/>
              </a:rPr>
              <a:t>6</a:t>
            </a:fld>
            <a:endParaRPr lang="en-US"/>
          </a:p>
        </p:txBody>
      </p:sp>
      <p:sp>
        <p:nvSpPr>
          <p:cNvPr id="24582" name="Footer Placeholder 4"/>
          <p:cNvSpPr>
            <a:spLocks noGrp="1"/>
          </p:cNvSpPr>
          <p:nvPr>
            <p:ph type="ftr" sz="quarter" idx="3"/>
          </p:nvPr>
        </p:nvSpPr>
        <p:spPr/>
        <p:txBody>
          <a:bodyPr/>
          <a:lstStyle/>
          <a:p>
            <a:pPr lvl="0" algn="ctr"/>
            <a:fld id="{D84A57A1-E5C7-43B8-A9CD-187DD3361AC4}" type="footer">
              <a:rPr sz="1200">
                <a:latin typeface="Tahoma" pitchFamily="34" charset="0"/>
              </a:rPr>
              <a:t/>
            </a:fld>
            <a:endParaRPr sz="1200">
              <a:latin typeface="Tahoma" pitchFamily="34" charset="0"/>
            </a:endParaRPr>
          </a:p>
        </p:txBody>
      </p:sp>
      <p:sp>
        <p:nvSpPr>
          <p:cNvPr id="24583" name="TextBox 24582"/>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ph type="title"/>
          </p:nvPr>
        </p:nvSpPr>
        <p:spPr>
          <a:xfrm>
            <a:off x="539750" y="69215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sz="4000" b="1"/>
              <a:t>第三节 增强国家安全意识</a:t>
            </a:r>
            <a:br>
              <a:rPr sz="4000" b="1"/>
            </a:br>
            <a:endParaRPr sz="4000" b="1"/>
          </a:p>
        </p:txBody>
      </p:sp>
      <p:sp>
        <p:nvSpPr>
          <p:cNvPr id="26627" name=""/>
          <p:cNvSpPr/>
          <p:nvPr>
            <p:ph type="body" idx="4294967295"/>
          </p:nvPr>
        </p:nvSpPr>
        <p:spPr>
          <a:xfrm>
            <a:off x="468312" y="1989138"/>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hlinkClick action="ppaction://noaction" tooltip="返回目录"/>
              </a:rPr>
              <a:t>一、确立新的国家安全观</a:t>
            </a:r>
            <a:endParaRPr b="1"/>
          </a:p>
          <a:p>
            <a:pPr lvl="0"/>
            <a:r>
              <a:rPr b="1">
                <a:hlinkClick action="ppaction://noaction" tooltip="返回目录"/>
              </a:rPr>
              <a:t>二、掌握国家安全法律知识</a:t>
            </a:r>
            <a:endParaRPr b="1"/>
          </a:p>
          <a:p>
            <a:pPr lvl="0"/>
            <a:r>
              <a:rPr b="1"/>
              <a:t>（了解目前学生所掌握的关于国家安全法律知识有多少，并加以补充。）</a:t>
            </a:r>
          </a:p>
          <a:p>
            <a:pPr lvl="0"/>
            <a:r>
              <a:rPr>
                <a:hlinkClick action="ppaction://noaction" tooltip="返回目录"/>
              </a:rPr>
              <a:t>三、</a:t>
            </a:r>
            <a:r>
              <a:rPr b="1">
                <a:hlinkClick action="ppaction://noaction" tooltip="返回目录"/>
              </a:rPr>
              <a:t>履行维护国家安全的义务</a:t>
            </a:r>
            <a:endParaRPr b="1"/>
          </a:p>
        </p:txBody>
      </p:sp>
      <p:sp>
        <p:nvSpPr>
          <p:cNvPr id="26628" name="Date Placeholder 3"/>
          <p:cNvSpPr>
            <a:spLocks noGrp="1"/>
          </p:cNvSpPr>
          <p:nvPr>
            <p:ph type="dt" sz="half" idx="2"/>
          </p:nvPr>
        </p:nvSpPr>
        <p:spPr/>
        <p:txBody>
          <a:bodyPr/>
          <a:lstStyle/>
          <a:p>
            <a:pPr lvl="0"/>
            <a:endParaRPr sz="1200">
              <a:latin typeface="Tahoma" pitchFamily="34" charset="0"/>
            </a:endParaRPr>
          </a:p>
        </p:txBody>
      </p:sp>
      <p:sp>
        <p:nvSpPr>
          <p:cNvPr id="26629" name="Slide Number Placeholder 5"/>
          <p:cNvSpPr>
            <a:spLocks noGrp="1"/>
          </p:cNvSpPr>
          <p:nvPr>
            <p:ph type="sldNum" sz="quarter" idx="4"/>
          </p:nvPr>
        </p:nvSpPr>
        <p:spPr/>
        <p:txBody>
          <a:bodyPr/>
          <a:lstStyle/>
          <a:p>
            <a:pPr lvl="0" algn="r"/>
            <a:fld id="{055F78A9-2757-4C93-849A-44B5A1D593CE}" type="slidenum">
              <a:rPr sz="1200">
                <a:latin typeface="Tahoma" pitchFamily="34" charset="0"/>
              </a:rPr>
              <a:t>7</a:t>
            </a:fld>
            <a:endParaRPr lang="en-US"/>
          </a:p>
        </p:txBody>
      </p:sp>
      <p:sp>
        <p:nvSpPr>
          <p:cNvPr id="26630" name="Footer Placeholder 4"/>
          <p:cNvSpPr>
            <a:spLocks noGrp="1"/>
          </p:cNvSpPr>
          <p:nvPr>
            <p:ph type="ftr" sz="quarter" idx="3"/>
          </p:nvPr>
        </p:nvSpPr>
        <p:spPr/>
        <p:txBody>
          <a:bodyPr/>
          <a:lstStyle/>
          <a:p>
            <a:pPr lvl="0" algn="ctr"/>
            <a:fld id="{F274C1B3-1478-4087-B026-54421C3D1D44}" type="footer">
              <a:rPr sz="1200">
                <a:latin typeface="Tahoma" pitchFamily="34" charset="0"/>
              </a:rPr>
              <a:t/>
            </a:fld>
            <a:endParaRPr sz="1200">
              <a:latin typeface="Tahoma" pitchFamily="34" charset="0"/>
            </a:endParaRPr>
          </a:p>
        </p:txBody>
      </p:sp>
      <p:sp>
        <p:nvSpPr>
          <p:cNvPr id="26631" name="TextBox 26630"/>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7" name=""/>
          <p:cNvSpPr/>
          <p:nvPr>
            <p:ph type="body" idx="4294967295"/>
          </p:nvPr>
        </p:nvSpPr>
        <p:spPr>
          <a:xfrm>
            <a:off x="0" y="188912"/>
            <a:ext cx="9144000" cy="66690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b="1">
                <a:latin typeface="楷体_GB2312" pitchFamily="49" charset="-122"/>
                <a:ea typeface="楷体_GB2312" pitchFamily="49" charset="-122"/>
              </a:rPr>
              <a:t>（一）国家经济安全</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经济安全是指国家的经济发展、经济利益不受威胁的一种状态。</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1．1997年7月爆发的东南亚金融危机，使受灾国经济遭受严重打击，甚至引发严重的社会危机。经济安全问题进一步成为全球性话题。</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2．经济安全问题的实质，是利用各种有效手段保障国家的经济稳定和繁荣，维护国家经济主权和发展大局，在国际竞争中取得有利地位和营造良好外部环境。</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3．导致一国经济非安全的主要因素有三个方面 </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  （1）本国经济诸方面的“结构性缺陷”。</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  （2） 来自国内各方面的“非正常干扰”。</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  （3）来自国外的对一国经济的“侵害”。</a:t>
            </a:r>
            <a:endParaRPr sz="2800">
              <a:latin typeface="楷体_GB2312" pitchFamily="49" charset="-122"/>
              <a:ea typeface="楷体_GB2312" pitchFamily="49" charset="-122"/>
            </a:endParaRPr>
          </a:p>
        </p:txBody>
      </p:sp>
      <p:sp>
        <p:nvSpPr>
          <p:cNvPr id="72708" name="Date Placeholder 3"/>
          <p:cNvSpPr>
            <a:spLocks noGrp="1"/>
          </p:cNvSpPr>
          <p:nvPr>
            <p:ph type="dt" sz="half" idx="2"/>
          </p:nvPr>
        </p:nvSpPr>
        <p:spPr/>
        <p:txBody>
          <a:bodyPr/>
          <a:lstStyle/>
          <a:p>
            <a:pPr lvl="0"/>
            <a:endParaRPr sz="1200">
              <a:latin typeface="Tahoma" pitchFamily="34" charset="0"/>
            </a:endParaRPr>
          </a:p>
        </p:txBody>
      </p:sp>
      <p:sp>
        <p:nvSpPr>
          <p:cNvPr id="72709" name="Slide Number Placeholder 5"/>
          <p:cNvSpPr>
            <a:spLocks noGrp="1"/>
          </p:cNvSpPr>
          <p:nvPr>
            <p:ph type="sldNum" sz="quarter" idx="4"/>
          </p:nvPr>
        </p:nvSpPr>
        <p:spPr/>
        <p:txBody>
          <a:bodyPr/>
          <a:lstStyle/>
          <a:p>
            <a:pPr lvl="0" algn="r"/>
            <a:fld id="{EEBF52C9-371A-4705-A1AC-3703123EC976}" type="slidenum">
              <a:rPr sz="1200">
                <a:latin typeface="Tahoma" pitchFamily="34" charset="0"/>
              </a:rPr>
              <a:t>8</a:t>
            </a:fld>
            <a:endParaRPr lang="en-US"/>
          </a:p>
        </p:txBody>
      </p:sp>
      <p:sp>
        <p:nvSpPr>
          <p:cNvPr id="72710" name="Footer Placeholder 4"/>
          <p:cNvSpPr>
            <a:spLocks noGrp="1"/>
          </p:cNvSpPr>
          <p:nvPr>
            <p:ph type="ftr" sz="quarter" idx="3"/>
          </p:nvPr>
        </p:nvSpPr>
        <p:spPr/>
        <p:txBody>
          <a:bodyPr/>
          <a:lstStyle/>
          <a:p>
            <a:pPr lvl="0" algn="ctr"/>
            <a:fld id="{52F269F8-A8F5-4DB9-937A-5F67DD72FFAE}" type="footer">
              <a:rPr sz="1200">
                <a:latin typeface="Tahoma" pitchFamily="34" charset="0"/>
              </a:rPr>
              <a:t/>
            </a:fld>
            <a:endParaRPr sz="1200">
              <a:latin typeface="Tahoma" pitchFamily="34" charset="0"/>
            </a:endParaRPr>
          </a:p>
        </p:txBody>
      </p:sp>
      <p:sp>
        <p:nvSpPr>
          <p:cNvPr id="72711" name="TextBox 72710"/>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5" name=""/>
          <p:cNvSpPr/>
          <p:nvPr>
            <p:ph type="body" idx="4294967295"/>
          </p:nvPr>
        </p:nvSpPr>
        <p:spPr>
          <a:xfrm>
            <a:off x="0" y="0"/>
            <a:ext cx="9144000" cy="6858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a:latin typeface="楷体_GB2312" pitchFamily="49" charset="-122"/>
                <a:ea typeface="楷体_GB2312" pitchFamily="49" charset="-122"/>
              </a:rPr>
              <a:t>（4）开放型经济的发展所面临的经济安全问题。在开放型经济下，由外部冲击、波动所引起的恐慌、危机会以极快的速度、极大的规模传递扩散，从而可以把许多国家和地区都席卷进来。因此，开放型经济极易受到来自外部的冲击，发生经济波动的风险极高。</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5）互联网经济的发展所面临的经济安全问题。互联网经济在促进全球互动、提高交易效率的同时，也使发展中国家经济面临更大的运行风险。例如通过网络，资金不但可以在银行、证券、保险、基金每一市场上迅速完成跨国流动，而且能够在上述四种不同市场之间实现迅速转移。再如，完全国际电子商务（在线交易）没有关税壁垒，是零关税，可以长驱直入一国市场。一些无形商品和服务，可完全在电子信息网络上完成交易活动。这一系列大规模、跨时空的交易冲击国内市场是一个大问题，涉及国家经济安全。</a:t>
            </a:r>
            <a:endParaRPr sz="2800">
              <a:latin typeface="楷体_GB2312" pitchFamily="49" charset="-122"/>
              <a:ea typeface="楷体_GB2312" pitchFamily="49" charset="-122"/>
            </a:endParaRPr>
          </a:p>
        </p:txBody>
      </p:sp>
      <p:sp>
        <p:nvSpPr>
          <p:cNvPr id="74756" name="Date Placeholder 3"/>
          <p:cNvSpPr>
            <a:spLocks noGrp="1"/>
          </p:cNvSpPr>
          <p:nvPr>
            <p:ph type="dt" sz="half" idx="2"/>
          </p:nvPr>
        </p:nvSpPr>
        <p:spPr/>
        <p:txBody>
          <a:bodyPr/>
          <a:lstStyle/>
          <a:p>
            <a:pPr lvl="0"/>
            <a:endParaRPr sz="1200">
              <a:latin typeface="Tahoma" pitchFamily="34" charset="0"/>
            </a:endParaRPr>
          </a:p>
        </p:txBody>
      </p:sp>
      <p:sp>
        <p:nvSpPr>
          <p:cNvPr id="74757" name="Slide Number Placeholder 5"/>
          <p:cNvSpPr>
            <a:spLocks noGrp="1"/>
          </p:cNvSpPr>
          <p:nvPr>
            <p:ph type="sldNum" sz="quarter" idx="4"/>
          </p:nvPr>
        </p:nvSpPr>
        <p:spPr/>
        <p:txBody>
          <a:bodyPr/>
          <a:lstStyle/>
          <a:p>
            <a:pPr lvl="0" algn="r"/>
            <a:fld id="{F5E70F06-0F5D-4EBC-A456-B087DB8C2849}" type="slidenum">
              <a:rPr sz="1200">
                <a:latin typeface="Tahoma" pitchFamily="34" charset="0"/>
              </a:rPr>
              <a:t>9</a:t>
            </a:fld>
            <a:endParaRPr lang="en-US"/>
          </a:p>
        </p:txBody>
      </p:sp>
      <p:sp>
        <p:nvSpPr>
          <p:cNvPr id="74758" name="Footer Placeholder 4"/>
          <p:cNvSpPr>
            <a:spLocks noGrp="1"/>
          </p:cNvSpPr>
          <p:nvPr>
            <p:ph type="ftr" sz="quarter" idx="3"/>
          </p:nvPr>
        </p:nvSpPr>
        <p:spPr/>
        <p:txBody>
          <a:bodyPr/>
          <a:lstStyle/>
          <a:p>
            <a:pPr lvl="0" algn="ctr"/>
            <a:fld id="{EC4CC2A0-4434-4B5E-A1F5-4B43ACBC67D5}" type="footer">
              <a:rPr sz="1200">
                <a:latin typeface="Tahoma" pitchFamily="34" charset="0"/>
              </a:rPr>
              <a:t/>
            </a:fld>
            <a:endParaRPr sz="1200">
              <a:latin typeface="Tahoma" pitchFamily="34" charset="0"/>
            </a:endParaRPr>
          </a:p>
        </p:txBody>
      </p:sp>
      <p:sp>
        <p:nvSpPr>
          <p:cNvPr id="74759" name="TextBox 74758"/>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3" name=""/>
          <p:cNvSpPr/>
          <p:nvPr>
            <p:ph type="body" idx="4294967295"/>
          </p:nvPr>
        </p:nvSpPr>
        <p:spPr>
          <a:xfrm>
            <a:off x="179388" y="260350"/>
            <a:ext cx="8785225" cy="63373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t>6．重构国家经济安全的理念。</a:t>
            </a:r>
          </a:p>
          <a:p>
            <a:pPr lvl="0">
              <a:lnSpc>
                <a:spcPct val="90000"/>
              </a:lnSpc>
            </a:pPr>
            <a:r>
              <a:t>7．保障我国经济安全的主要措施</a:t>
            </a:r>
          </a:p>
          <a:p>
            <a:pPr lvl="0">
              <a:lnSpc>
                <a:spcPct val="90000"/>
              </a:lnSpc>
            </a:pPr>
            <a:r>
              <a:t>（1）增强决策者的经济安全意识，建立经济安全的预警机制。</a:t>
            </a:r>
          </a:p>
          <a:p>
            <a:pPr lvl="0">
              <a:lnSpc>
                <a:spcPct val="90000"/>
              </a:lnSpc>
            </a:pPr>
            <a:r>
              <a:t>（2）加强管理，提高国民经济素质，增强我国经济安全系数。</a:t>
            </a:r>
          </a:p>
          <a:p>
            <a:pPr lvl="0">
              <a:lnSpc>
                <a:spcPct val="90000"/>
              </a:lnSpc>
            </a:pPr>
            <a:r>
              <a:t>（3）积极开展预防性外交，在国际经济互动中争取更大主动权。</a:t>
            </a:r>
          </a:p>
          <a:p>
            <a:pPr lvl="0">
              <a:lnSpc>
                <a:spcPct val="90000"/>
              </a:lnSpc>
            </a:pPr>
            <a:r>
              <a:t>（4）发展科技，充分利用“后发优势”增强经济防御能力。</a:t>
            </a:r>
          </a:p>
          <a:p>
            <a:pPr lvl="0">
              <a:lnSpc>
                <a:spcPct val="90000"/>
              </a:lnSpc>
            </a:pPr>
            <a:r>
              <a:t>（5）提高经济是实力是确保我国经济安全和增强国际市场竞争力的基本前提。</a:t>
            </a:r>
          </a:p>
        </p:txBody>
      </p:sp>
      <p:sp>
        <p:nvSpPr>
          <p:cNvPr id="76804" name="Date Placeholder 3"/>
          <p:cNvSpPr>
            <a:spLocks noGrp="1"/>
          </p:cNvSpPr>
          <p:nvPr>
            <p:ph type="dt" sz="half" idx="2"/>
          </p:nvPr>
        </p:nvSpPr>
        <p:spPr/>
        <p:txBody>
          <a:bodyPr/>
          <a:lstStyle/>
          <a:p>
            <a:pPr lvl="0"/>
            <a:endParaRPr sz="1200">
              <a:latin typeface="Tahoma" pitchFamily="34" charset="0"/>
            </a:endParaRPr>
          </a:p>
        </p:txBody>
      </p:sp>
      <p:sp>
        <p:nvSpPr>
          <p:cNvPr id="76805" name="Slide Number Placeholder 5"/>
          <p:cNvSpPr>
            <a:spLocks noGrp="1"/>
          </p:cNvSpPr>
          <p:nvPr>
            <p:ph type="sldNum" sz="quarter" idx="4"/>
          </p:nvPr>
        </p:nvSpPr>
        <p:spPr/>
        <p:txBody>
          <a:bodyPr/>
          <a:lstStyle/>
          <a:p>
            <a:pPr lvl="0" algn="r"/>
            <a:fld id="{2215E081-190E-4AC8-87CD-0F3AB2F6EC08}" type="slidenum">
              <a:rPr sz="1200">
                <a:latin typeface="Tahoma" pitchFamily="34" charset="0"/>
              </a:rPr>
              <a:t>10</a:t>
            </a:fld>
            <a:endParaRPr lang="en-US"/>
          </a:p>
        </p:txBody>
      </p:sp>
      <p:sp>
        <p:nvSpPr>
          <p:cNvPr id="76806" name="Footer Placeholder 4"/>
          <p:cNvSpPr>
            <a:spLocks noGrp="1"/>
          </p:cNvSpPr>
          <p:nvPr>
            <p:ph type="ftr" sz="quarter" idx="3"/>
          </p:nvPr>
        </p:nvSpPr>
        <p:spPr/>
        <p:txBody>
          <a:bodyPr/>
          <a:lstStyle/>
          <a:p>
            <a:pPr lvl="0" algn="ctr"/>
            <a:fld id="{51329FF0-4C8B-4BE5-9DAF-4FBD7078D3BF}" type="footer">
              <a:rPr sz="1200">
                <a:latin typeface="Tahoma" pitchFamily="34" charset="0"/>
              </a:rPr>
              <a:t/>
            </a:fld>
            <a:endParaRPr sz="1200">
              <a:latin typeface="Tahoma" pitchFamily="34" charset="0"/>
            </a:endParaRPr>
          </a:p>
        </p:txBody>
      </p:sp>
      <p:sp>
        <p:nvSpPr>
          <p:cNvPr id="76807" name="TextBox 7680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0" name=""/>
          <p:cNvSpPr/>
          <p:nvPr>
            <p:ph type="title"/>
          </p:nvPr>
        </p:nvSpPr>
        <p:spPr>
          <a:xfrm flipH="1">
            <a:off x="387350" y="277812"/>
            <a:ext cx="69850" cy="6985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endParaRPr sz="4000"/>
          </a:p>
        </p:txBody>
      </p:sp>
      <p:sp>
        <p:nvSpPr>
          <p:cNvPr id="78851" name=""/>
          <p:cNvSpPr/>
          <p:nvPr>
            <p:ph type="body" idx="4294967295"/>
          </p:nvPr>
        </p:nvSpPr>
        <p:spPr>
          <a:xfrm>
            <a:off x="179388" y="188912"/>
            <a:ext cx="8785225" cy="64087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b="1"/>
              <a:t>（三）国家军事安全</a:t>
            </a:r>
            <a:endParaRPr sz="2800"/>
          </a:p>
          <a:p>
            <a:pPr lvl="0"/>
            <a:r>
              <a:rPr sz="2800">
                <a:latin typeface="楷体_GB2312" pitchFamily="49" charset="-122"/>
                <a:ea typeface="楷体_GB2312" pitchFamily="49" charset="-122"/>
              </a:rPr>
              <a:t>    1．国家安全的主体是军事安全。在国家、阶级、战争还存在的历史时期内，军事实力始终是一切对外交往的坚强后盾，军事斗争是一切对外斗争的最高形式和最终手段。只有具备相应的军事实力，对外的各种交往和对话才能有身份、有力量，在与世界各国的政治、经济、科技、文化等交流与合作中才能受到公平的待遇。当今时代，军事威胁仍然是和平时期关系国家安全和民族生存的主要因素，国家安全以“守疆土、御外寇、防颠覆、固政权”为主要内容</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    2．高科技在维护国家军事安全中具有举足轻重的地位。高科技给军事安全提出了一系列新的问题。谁拥有高科技武器装备和战略物资储备，谁就更有可能赢得战争的主动权。</a:t>
            </a:r>
            <a:endParaRPr sz="2800">
              <a:latin typeface="楷体_GB2312" pitchFamily="49" charset="-122"/>
              <a:ea typeface="楷体_GB2312" pitchFamily="49" charset="-122"/>
            </a:endParaRPr>
          </a:p>
        </p:txBody>
      </p:sp>
      <p:sp>
        <p:nvSpPr>
          <p:cNvPr id="78852" name="Date Placeholder 3"/>
          <p:cNvSpPr>
            <a:spLocks noGrp="1"/>
          </p:cNvSpPr>
          <p:nvPr>
            <p:ph type="dt" sz="half" idx="2"/>
          </p:nvPr>
        </p:nvSpPr>
        <p:spPr/>
        <p:txBody>
          <a:bodyPr/>
          <a:lstStyle/>
          <a:p>
            <a:pPr lvl="0"/>
            <a:endParaRPr sz="1200">
              <a:latin typeface="Tahoma" pitchFamily="34" charset="0"/>
            </a:endParaRPr>
          </a:p>
        </p:txBody>
      </p:sp>
      <p:sp>
        <p:nvSpPr>
          <p:cNvPr id="78853" name="Slide Number Placeholder 5"/>
          <p:cNvSpPr>
            <a:spLocks noGrp="1"/>
          </p:cNvSpPr>
          <p:nvPr>
            <p:ph type="sldNum" sz="quarter" idx="4"/>
          </p:nvPr>
        </p:nvSpPr>
        <p:spPr/>
        <p:txBody>
          <a:bodyPr/>
          <a:lstStyle/>
          <a:p>
            <a:pPr lvl="0" algn="r"/>
            <a:fld id="{BCDA3057-F4E4-4B26-961B-7CA4C2A4FF8C}" type="slidenum">
              <a:rPr sz="1200">
                <a:latin typeface="Tahoma" pitchFamily="34" charset="0"/>
              </a:rPr>
              <a:t>11</a:t>
            </a:fld>
            <a:endParaRPr lang="en-US"/>
          </a:p>
        </p:txBody>
      </p:sp>
      <p:sp>
        <p:nvSpPr>
          <p:cNvPr id="78854" name="Footer Placeholder 4"/>
          <p:cNvSpPr>
            <a:spLocks noGrp="1"/>
          </p:cNvSpPr>
          <p:nvPr>
            <p:ph type="ftr" sz="quarter" idx="3"/>
          </p:nvPr>
        </p:nvSpPr>
        <p:spPr/>
        <p:txBody>
          <a:bodyPr/>
          <a:lstStyle/>
          <a:p>
            <a:pPr lvl="0" algn="ctr"/>
            <a:fld id="{0C7148D9-2060-4145-BE6B-3584C449FFAD}" type="footer">
              <a:rPr sz="1200">
                <a:latin typeface="Tahoma" pitchFamily="34" charset="0"/>
              </a:rPr>
              <a:t/>
            </a:fld>
            <a:endParaRPr sz="1200">
              <a:latin typeface="Tahoma" pitchFamily="34" charset="0"/>
            </a:endParaRPr>
          </a:p>
        </p:txBody>
      </p:sp>
      <p:sp>
        <p:nvSpPr>
          <p:cNvPr id="78855" name="TextBox 78854"/>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9"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t>4．信息安全已经成为世界性难题。 </a:t>
            </a:r>
          </a:p>
          <a:p>
            <a:pPr lvl="0"/>
            <a:r>
              <a:t>5、我国的信息安全问题也非常严重。 </a:t>
            </a:r>
          </a:p>
          <a:p>
            <a:pPr lvl="0"/>
            <a:r>
              <a:t>6、目前解决我国信息安全问题需采取的措施 (四点)</a:t>
            </a:r>
          </a:p>
        </p:txBody>
      </p:sp>
      <p:sp>
        <p:nvSpPr>
          <p:cNvPr id="80900" name="Date Placeholder 3"/>
          <p:cNvSpPr>
            <a:spLocks noGrp="1"/>
          </p:cNvSpPr>
          <p:nvPr>
            <p:ph type="dt" sz="half" idx="2"/>
          </p:nvPr>
        </p:nvSpPr>
        <p:spPr/>
        <p:txBody>
          <a:bodyPr/>
          <a:lstStyle/>
          <a:p>
            <a:pPr lvl="0"/>
            <a:endParaRPr sz="1200">
              <a:latin typeface="Tahoma" pitchFamily="34" charset="0"/>
            </a:endParaRPr>
          </a:p>
        </p:txBody>
      </p:sp>
      <p:sp>
        <p:nvSpPr>
          <p:cNvPr id="80901" name="Slide Number Placeholder 5"/>
          <p:cNvSpPr>
            <a:spLocks noGrp="1"/>
          </p:cNvSpPr>
          <p:nvPr>
            <p:ph type="sldNum" sz="quarter" idx="4"/>
          </p:nvPr>
        </p:nvSpPr>
        <p:spPr/>
        <p:txBody>
          <a:bodyPr/>
          <a:lstStyle/>
          <a:p>
            <a:pPr lvl="0" algn="r"/>
            <a:fld id="{1981F996-A1B1-4EA1-B96B-A71F6E926249}" type="slidenum">
              <a:rPr sz="1200">
                <a:latin typeface="Tahoma" pitchFamily="34" charset="0"/>
              </a:rPr>
              <a:t>12</a:t>
            </a:fld>
            <a:endParaRPr lang="en-US"/>
          </a:p>
        </p:txBody>
      </p:sp>
      <p:sp>
        <p:nvSpPr>
          <p:cNvPr id="80902" name="Footer Placeholder 4"/>
          <p:cNvSpPr>
            <a:spLocks noGrp="1"/>
          </p:cNvSpPr>
          <p:nvPr>
            <p:ph type="ftr" sz="quarter" idx="3"/>
          </p:nvPr>
        </p:nvSpPr>
        <p:spPr/>
        <p:txBody>
          <a:bodyPr/>
          <a:lstStyle/>
          <a:p>
            <a:pPr lvl="0" algn="ctr"/>
            <a:fld id="{D529ED5B-E0CC-47CA-AE46-1E159AD6A74D}" type="footer">
              <a:rPr sz="1200">
                <a:latin typeface="Tahoma" pitchFamily="34" charset="0"/>
              </a:rPr>
              <a:t/>
            </a:fld>
            <a:endParaRPr sz="1200">
              <a:latin typeface="Tahoma" pitchFamily="34" charset="0"/>
            </a:endParaRPr>
          </a:p>
        </p:txBody>
      </p:sp>
      <p:sp>
        <p:nvSpPr>
          <p:cNvPr id="80903" name="TextBox 80902"/>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47" name=""/>
          <p:cNvSpPr/>
          <p:nvPr>
            <p:ph type="body" idx="4294967295"/>
          </p:nvPr>
        </p:nvSpPr>
        <p:spPr>
          <a:xfrm>
            <a:off x="179388" y="260350"/>
            <a:ext cx="8785225" cy="61928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a:latin typeface="楷体_GB2312" pitchFamily="49" charset="-122"/>
                <a:ea typeface="楷体_GB2312" pitchFamily="49" charset="-122"/>
              </a:rPr>
              <a:t>英国《观察家报》报道指出，全球变暖在过去3年中也许已经造成10万人死亡，并可能导致大规模移民、疾病、贫穷甚至战争。</a:t>
            </a:r>
            <a:endParaRPr>
              <a:latin typeface="楷体_GB2312" pitchFamily="49" charset="-122"/>
              <a:ea typeface="楷体_GB2312" pitchFamily="49" charset="-122"/>
            </a:endParaRPr>
          </a:p>
          <a:p>
            <a:pPr lvl="0"/>
            <a:r>
              <a:rPr>
                <a:latin typeface="楷体_GB2312" pitchFamily="49" charset="-122"/>
                <a:ea typeface="楷体_GB2312" pitchFamily="49" charset="-122"/>
              </a:rPr>
              <a:t>    当今国际社会，由生态问题引发的国际冲突与磨擦的比例日益增大。如加拿大因受到来自美国的酸雨伤害而提出抗议，引起两国间的多次外交磨擦。由于生态问题对国家安全的影响，已不单纯是经济问题或科技问题。生态安全构成国家安全的又一种外延。</a:t>
            </a:r>
            <a:endParaRPr>
              <a:latin typeface="楷体_GB2312" pitchFamily="49" charset="-122"/>
              <a:ea typeface="楷体_GB2312" pitchFamily="49" charset="-122"/>
            </a:endParaRPr>
          </a:p>
        </p:txBody>
      </p:sp>
      <p:sp>
        <p:nvSpPr>
          <p:cNvPr id="82948" name="Date Placeholder 3"/>
          <p:cNvSpPr>
            <a:spLocks noGrp="1"/>
          </p:cNvSpPr>
          <p:nvPr>
            <p:ph type="dt" sz="half" idx="2"/>
          </p:nvPr>
        </p:nvSpPr>
        <p:spPr/>
        <p:txBody>
          <a:bodyPr/>
          <a:lstStyle/>
          <a:p>
            <a:pPr lvl="0"/>
            <a:endParaRPr sz="1200">
              <a:latin typeface="Tahoma" pitchFamily="34" charset="0"/>
            </a:endParaRPr>
          </a:p>
        </p:txBody>
      </p:sp>
      <p:sp>
        <p:nvSpPr>
          <p:cNvPr id="82949" name="Slide Number Placeholder 5"/>
          <p:cNvSpPr>
            <a:spLocks noGrp="1"/>
          </p:cNvSpPr>
          <p:nvPr>
            <p:ph type="sldNum" sz="quarter" idx="4"/>
          </p:nvPr>
        </p:nvSpPr>
        <p:spPr/>
        <p:txBody>
          <a:bodyPr/>
          <a:lstStyle/>
          <a:p>
            <a:pPr lvl="0" algn="r"/>
            <a:fld id="{75A2CFE4-E450-4DCC-B806-E1CCEE0AFAA2}" type="slidenum">
              <a:rPr sz="1200">
                <a:latin typeface="Tahoma" pitchFamily="34" charset="0"/>
              </a:rPr>
              <a:t>13</a:t>
            </a:fld>
            <a:endParaRPr lang="en-US"/>
          </a:p>
        </p:txBody>
      </p:sp>
      <p:sp>
        <p:nvSpPr>
          <p:cNvPr id="82950" name="Footer Placeholder 4"/>
          <p:cNvSpPr>
            <a:spLocks noGrp="1"/>
          </p:cNvSpPr>
          <p:nvPr>
            <p:ph type="ftr" sz="quarter" idx="3"/>
          </p:nvPr>
        </p:nvSpPr>
        <p:spPr/>
        <p:txBody>
          <a:bodyPr/>
          <a:lstStyle/>
          <a:p>
            <a:pPr lvl="0" algn="ctr"/>
            <a:fld id="{CD3981D8-A408-455A-B8D6-599EC3FA3910}" type="footer">
              <a:rPr sz="1200">
                <a:latin typeface="Tahoma" pitchFamily="34" charset="0"/>
              </a:rPr>
              <a:t/>
            </a:fld>
            <a:endParaRPr sz="1200">
              <a:latin typeface="Tahoma" pitchFamily="34" charset="0"/>
            </a:endParaRPr>
          </a:p>
        </p:txBody>
      </p:sp>
      <p:sp>
        <p:nvSpPr>
          <p:cNvPr id="82951" name="TextBox 82950"/>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
          <p:cNvSpPr/>
          <p:nvPr>
            <p:ph type="title"/>
          </p:nvPr>
        </p:nvSpPr>
        <p:spPr>
          <a:xfrm flipH="1">
            <a:off x="368300" y="277812"/>
            <a:ext cx="88900" cy="6985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endParaRPr sz="4000"/>
          </a:p>
        </p:txBody>
      </p:sp>
      <p:sp>
        <p:nvSpPr>
          <p:cNvPr id="84995" name=""/>
          <p:cNvSpPr/>
          <p:nvPr>
            <p:ph type="body" idx="4294967295"/>
          </p:nvPr>
        </p:nvSpPr>
        <p:spPr>
          <a:xfrm>
            <a:off x="179388" y="188912"/>
            <a:ext cx="8785225" cy="6480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rPr sz="2800">
                <a:latin typeface="楷体_GB2312" pitchFamily="49" charset="-122"/>
                <a:ea typeface="楷体_GB2312" pitchFamily="49" charset="-122"/>
              </a:rPr>
              <a:t>6．生态安全意识不是一种人类生存的权宜之计，而是一种根本的生存原则。生态安全意识应该成为涉及每个公民的普遍责任意识，并且应从法律与道德建设入手，促进知行合一。</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7．我国为实现“维护国家生态环境安全”的目标，今后将力求在生态环境保护的对策上有所突破，对重点地区的重点生态问题实行更加严格的监控、防范措施。在生态功能保护区建设上，将采取主动、开放的保护措施，对区内的资源允许在严格保护下进行合理、适度的开发利用。我国今后还将实施一些新的制度和措施加强生态环境保护，如建立和完善各级政府、部门、单位法人生态环境保护责任制；建立生态环境保护审计制度，确保国家生态环境保护和建设投入与生态效益的产出相匹配；加快生态环境保护立法的步伐，抓紧制定重点资源开发生态环境保护和生态功能保护区管理条例；抓紧编制生态环境功能区划等。 </a:t>
            </a:r>
            <a:endParaRPr sz="2800">
              <a:latin typeface="楷体_GB2312" pitchFamily="49" charset="-122"/>
              <a:ea typeface="楷体_GB2312" pitchFamily="49" charset="-122"/>
            </a:endParaRPr>
          </a:p>
        </p:txBody>
      </p:sp>
      <p:sp>
        <p:nvSpPr>
          <p:cNvPr id="84996" name="Date Placeholder 3"/>
          <p:cNvSpPr>
            <a:spLocks noGrp="1"/>
          </p:cNvSpPr>
          <p:nvPr>
            <p:ph type="dt" sz="half" idx="2"/>
          </p:nvPr>
        </p:nvSpPr>
        <p:spPr/>
        <p:txBody>
          <a:bodyPr/>
          <a:lstStyle/>
          <a:p>
            <a:pPr lvl="0"/>
            <a:endParaRPr sz="1200">
              <a:latin typeface="Tahoma" pitchFamily="34" charset="0"/>
            </a:endParaRPr>
          </a:p>
        </p:txBody>
      </p:sp>
      <p:sp>
        <p:nvSpPr>
          <p:cNvPr id="84997" name="Slide Number Placeholder 5"/>
          <p:cNvSpPr>
            <a:spLocks noGrp="1"/>
          </p:cNvSpPr>
          <p:nvPr>
            <p:ph type="sldNum" sz="quarter" idx="4"/>
          </p:nvPr>
        </p:nvSpPr>
        <p:spPr/>
        <p:txBody>
          <a:bodyPr/>
          <a:lstStyle/>
          <a:p>
            <a:pPr lvl="0" algn="r"/>
            <a:fld id="{7D26F2BB-8AC7-417D-80DD-335FB1EFFF30}" type="slidenum">
              <a:rPr sz="1200">
                <a:latin typeface="Tahoma" pitchFamily="34" charset="0"/>
              </a:rPr>
              <a:t>14</a:t>
            </a:fld>
            <a:endParaRPr lang="en-US"/>
          </a:p>
        </p:txBody>
      </p:sp>
      <p:sp>
        <p:nvSpPr>
          <p:cNvPr id="84998" name="Footer Placeholder 4"/>
          <p:cNvSpPr>
            <a:spLocks noGrp="1"/>
          </p:cNvSpPr>
          <p:nvPr>
            <p:ph type="ftr" sz="quarter" idx="3"/>
          </p:nvPr>
        </p:nvSpPr>
        <p:spPr/>
        <p:txBody>
          <a:bodyPr/>
          <a:lstStyle/>
          <a:p>
            <a:pPr lvl="0" algn="ctr"/>
            <a:fld id="{BF60DA7D-8B19-4339-A798-9E50C767A9EC}" type="footer">
              <a:rPr sz="1200">
                <a:latin typeface="Tahoma" pitchFamily="34" charset="0"/>
              </a:rPr>
              <a:t/>
            </a:fld>
            <a:endParaRPr sz="1200">
              <a:latin typeface="Tahoma" pitchFamily="34" charset="0"/>
            </a:endParaRPr>
          </a:p>
        </p:txBody>
      </p:sp>
      <p:sp>
        <p:nvSpPr>
          <p:cNvPr id="84999" name="TextBox 84998"/>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3" name=""/>
          <p:cNvSpPr/>
          <p:nvPr>
            <p:ph type="body" idx="4294967295"/>
          </p:nvPr>
        </p:nvSpPr>
        <p:spPr>
          <a:xfrm>
            <a:off x="179388" y="188912"/>
            <a:ext cx="8785225" cy="64087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a:latin typeface="楷体_GB2312" pitchFamily="49" charset="-122"/>
                <a:ea typeface="楷体_GB2312" pitchFamily="49" charset="-122"/>
              </a:rPr>
              <a:t>3．中国是文化资源大国，目前又是文化产业小国。西方文化以产业形态对中国的文化入侵构成了现实的中国国家文化安全问题。文化产业是一个以精神产品的生产、交换和消费为主要特征的产业系统，盗版、贩黄、文化走私、网络文化渗透使中国在民族精神和国家经济利益两个方面遭受损失。</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4．文化兴，则国家兴；文化衰，则国家衰。兴衰之间全在创新，文化创新能力构成了国家文化安全的核心。</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5．中国共产党代表中国先进文化的发展方向，领导加强国家文化创新能力建设，将使中国国家文化安全获得全面保障。</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（七）民族凝聚力</a:t>
            </a:r>
            <a:endParaRPr sz="2800">
              <a:latin typeface="楷体_GB2312" pitchFamily="49" charset="-122"/>
              <a:ea typeface="楷体_GB2312" pitchFamily="49" charset="-122"/>
            </a:endParaRPr>
          </a:p>
        </p:txBody>
      </p:sp>
      <p:sp>
        <p:nvSpPr>
          <p:cNvPr id="87044" name="Date Placeholder 3"/>
          <p:cNvSpPr>
            <a:spLocks noGrp="1"/>
          </p:cNvSpPr>
          <p:nvPr>
            <p:ph type="dt" sz="half" idx="2"/>
          </p:nvPr>
        </p:nvSpPr>
        <p:spPr/>
        <p:txBody>
          <a:bodyPr/>
          <a:lstStyle/>
          <a:p>
            <a:pPr lvl="0"/>
            <a:endParaRPr sz="1200">
              <a:latin typeface="Tahoma" pitchFamily="34" charset="0"/>
            </a:endParaRPr>
          </a:p>
        </p:txBody>
      </p:sp>
      <p:sp>
        <p:nvSpPr>
          <p:cNvPr id="87045" name="Slide Number Placeholder 5"/>
          <p:cNvSpPr>
            <a:spLocks noGrp="1"/>
          </p:cNvSpPr>
          <p:nvPr>
            <p:ph type="sldNum" sz="quarter" idx="4"/>
          </p:nvPr>
        </p:nvSpPr>
        <p:spPr/>
        <p:txBody>
          <a:bodyPr/>
          <a:lstStyle/>
          <a:p>
            <a:pPr lvl="0" algn="r"/>
            <a:fld id="{7FA91274-2DE3-4069-8366-A914052FB9D5}" type="slidenum">
              <a:rPr sz="1200">
                <a:latin typeface="Tahoma" pitchFamily="34" charset="0"/>
              </a:rPr>
              <a:t>15</a:t>
            </a:fld>
            <a:endParaRPr lang="en-US"/>
          </a:p>
        </p:txBody>
      </p:sp>
      <p:sp>
        <p:nvSpPr>
          <p:cNvPr id="87046" name="Footer Placeholder 4"/>
          <p:cNvSpPr>
            <a:spLocks noGrp="1"/>
          </p:cNvSpPr>
          <p:nvPr>
            <p:ph type="ftr" sz="quarter" idx="3"/>
          </p:nvPr>
        </p:nvSpPr>
        <p:spPr/>
        <p:txBody>
          <a:bodyPr/>
          <a:lstStyle/>
          <a:p>
            <a:pPr lvl="0" algn="ctr"/>
            <a:fld id="{ABCBBFAA-B9A2-4802-9F7B-94C0B3D5C860}" type="footer">
              <a:rPr sz="1200">
                <a:latin typeface="Tahoma" pitchFamily="34" charset="0"/>
              </a:rPr>
              <a:t/>
            </a:fld>
            <a:endParaRPr sz="1200">
              <a:latin typeface="Tahoma" pitchFamily="34" charset="0"/>
            </a:endParaRPr>
          </a:p>
        </p:txBody>
      </p:sp>
      <p:sp>
        <p:nvSpPr>
          <p:cNvPr id="87047" name="TextBox 8704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114" name=""/>
          <p:cNvSpPr/>
          <p:nvPr>
            <p:ph type="title"/>
          </p:nvPr>
        </p:nvSpPr>
        <p:spPr>
          <a:xfrm flipH="1" flipV="1">
            <a:off x="387350" y="188912"/>
            <a:ext cx="69850" cy="889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endParaRPr sz="4000"/>
          </a:p>
        </p:txBody>
      </p:sp>
      <p:sp>
        <p:nvSpPr>
          <p:cNvPr id="90115" name=""/>
          <p:cNvSpPr/>
          <p:nvPr>
            <p:ph type="body" idx="4294967295"/>
          </p:nvPr>
        </p:nvSpPr>
        <p:spPr>
          <a:xfrm>
            <a:off x="179388" y="188912"/>
            <a:ext cx="8785225" cy="64087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rPr sz="2400"/>
              <a:t> </a:t>
            </a:r>
            <a:r>
              <a:rPr sz="2800">
                <a:latin typeface="楷体_GB2312" pitchFamily="49" charset="-122"/>
                <a:ea typeface="楷体_GB2312" pitchFamily="49" charset="-122"/>
              </a:rPr>
              <a:t>(一)国家安全法</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1、国家安全法的产生</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1993年2月22日第七届全国人民代表大会常务委员会第20次会议通过并由中华人民共和国主席令公布实施的《中华人民共和国国家安全法》，是我国建国以来制定的个国家安全法，是一部重要的行政法律。为了实施该法，1994年5月10日国务院制定了《中华人民共和国安全法实施细则》。</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2、主要内容</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我国国家安全法共有5章34条，主要内容有：</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(1)规定了危害国家安全行为的类型</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(2)规定国家安全工作的主管机关</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(3)规定了公民和组织维护国家安全的义务和权利。</a:t>
            </a:r>
            <a:endParaRPr sz="2800">
              <a:latin typeface="楷体_GB2312" pitchFamily="49" charset="-122"/>
              <a:ea typeface="楷体_GB2312" pitchFamily="49" charset="-122"/>
            </a:endParaRPr>
          </a:p>
          <a:p>
            <a:pPr lvl="0">
              <a:lnSpc>
                <a:spcPct val="90000"/>
              </a:lnSpc>
            </a:pPr>
            <a:r>
              <a:rPr sz="2800">
                <a:latin typeface="楷体_GB2312" pitchFamily="49" charset="-122"/>
                <a:ea typeface="楷体_GB2312" pitchFamily="49" charset="-122"/>
              </a:rPr>
              <a:t>(4)规定了对实施危害国家安全行为的法律责任</a:t>
            </a:r>
            <a:endParaRPr sz="2800">
              <a:latin typeface="楷体_GB2312" pitchFamily="49" charset="-122"/>
              <a:ea typeface="楷体_GB2312" pitchFamily="49" charset="-122"/>
            </a:endParaRPr>
          </a:p>
          <a:p>
            <a:pPr lvl="0">
              <a:lnSpc>
                <a:spcPct val="90000"/>
              </a:lnSpc>
            </a:pPr>
            <a:endParaRPr sz="2800">
              <a:latin typeface="楷体_GB2312" pitchFamily="49" charset="-122"/>
              <a:ea typeface="楷体_GB2312" pitchFamily="49" charset="-122"/>
            </a:endParaRPr>
          </a:p>
        </p:txBody>
      </p:sp>
      <p:sp>
        <p:nvSpPr>
          <p:cNvPr id="90116" name="Date Placeholder 3"/>
          <p:cNvSpPr>
            <a:spLocks noGrp="1"/>
          </p:cNvSpPr>
          <p:nvPr>
            <p:ph type="dt" sz="half" idx="2"/>
          </p:nvPr>
        </p:nvSpPr>
        <p:spPr/>
        <p:txBody>
          <a:bodyPr/>
          <a:lstStyle/>
          <a:p>
            <a:pPr lvl="0"/>
            <a:endParaRPr sz="1200">
              <a:latin typeface="Tahoma" pitchFamily="34" charset="0"/>
            </a:endParaRPr>
          </a:p>
        </p:txBody>
      </p:sp>
      <p:sp>
        <p:nvSpPr>
          <p:cNvPr id="90117" name="Slide Number Placeholder 5"/>
          <p:cNvSpPr>
            <a:spLocks noGrp="1"/>
          </p:cNvSpPr>
          <p:nvPr>
            <p:ph type="sldNum" sz="quarter" idx="4"/>
          </p:nvPr>
        </p:nvSpPr>
        <p:spPr/>
        <p:txBody>
          <a:bodyPr/>
          <a:lstStyle/>
          <a:p>
            <a:pPr lvl="0" algn="r"/>
            <a:fld id="{FD70E751-1016-4D98-BCAF-70BC1244E89C}" type="slidenum">
              <a:rPr sz="1200">
                <a:latin typeface="Tahoma" pitchFamily="34" charset="0"/>
              </a:rPr>
              <a:t>16</a:t>
            </a:fld>
            <a:endParaRPr lang="en-US"/>
          </a:p>
        </p:txBody>
      </p:sp>
      <p:sp>
        <p:nvSpPr>
          <p:cNvPr id="90118" name="Footer Placeholder 4"/>
          <p:cNvSpPr>
            <a:spLocks noGrp="1"/>
          </p:cNvSpPr>
          <p:nvPr>
            <p:ph type="ftr" sz="quarter" idx="3"/>
          </p:nvPr>
        </p:nvSpPr>
        <p:spPr/>
        <p:txBody>
          <a:bodyPr/>
          <a:lstStyle/>
          <a:p>
            <a:pPr lvl="0" algn="ctr"/>
            <a:fld id="{7533ECB3-2855-42BD-8E24-CC04CA54DD12}" type="footer">
              <a:rPr sz="1200">
                <a:latin typeface="Tahoma" pitchFamily="34" charset="0"/>
              </a:rPr>
              <a:t/>
            </a:fld>
            <a:endParaRPr sz="1200">
              <a:latin typeface="Tahoma" pitchFamily="34" charset="0"/>
            </a:endParaRPr>
          </a:p>
        </p:txBody>
      </p:sp>
      <p:sp>
        <p:nvSpPr>
          <p:cNvPr id="90119" name="TextBox 90118"/>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63" name=""/>
          <p:cNvSpPr/>
          <p:nvPr>
            <p:ph type="body" idx="4294967295"/>
          </p:nvPr>
        </p:nvSpPr>
        <p:spPr>
          <a:xfrm>
            <a:off x="179388" y="188912"/>
            <a:ext cx="8785225" cy="64087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sz="2800">
                <a:latin typeface="楷体_GB2312" pitchFamily="49" charset="-122"/>
                <a:ea typeface="楷体_GB2312" pitchFamily="49" charset="-122"/>
              </a:rPr>
              <a:t>3、国家秘密的范围</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，国家事务重大决策中的秘密事项；</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第二，国防和武装力量活动中的秘密事项；</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第三，外交和外事活动中的秘密事项以及对外承保密义务的事项；</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第四，国民经济、社会发展和科技中的秘密事项；</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第五，维护国家安全活动和追查犯罪中的秘密事项；</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第六，其他经国家保密工作部门确定应当保守的国家秘密事项</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4、国家秘密的密级</a:t>
            </a:r>
            <a:endParaRPr sz="2800">
              <a:latin typeface="楷体_GB2312" pitchFamily="49" charset="-122"/>
              <a:ea typeface="楷体_GB2312" pitchFamily="49" charset="-122"/>
            </a:endParaRPr>
          </a:p>
          <a:p>
            <a:pPr lvl="0"/>
            <a:r>
              <a:rPr sz="2800">
                <a:latin typeface="楷体_GB2312" pitchFamily="49" charset="-122"/>
                <a:ea typeface="楷体_GB2312" pitchFamily="49" charset="-122"/>
              </a:rPr>
              <a:t>国家秘密的密级分为 “绝密”、“机密”、“秘密”</a:t>
            </a:r>
            <a:endParaRPr sz="2800">
              <a:latin typeface="楷体_GB2312" pitchFamily="49" charset="-122"/>
              <a:ea typeface="楷体_GB2312" pitchFamily="49" charset="-122"/>
            </a:endParaRPr>
          </a:p>
        </p:txBody>
      </p:sp>
      <p:sp>
        <p:nvSpPr>
          <p:cNvPr id="92164" name="Date Placeholder 3"/>
          <p:cNvSpPr>
            <a:spLocks noGrp="1"/>
          </p:cNvSpPr>
          <p:nvPr>
            <p:ph type="dt" sz="half" idx="2"/>
          </p:nvPr>
        </p:nvSpPr>
        <p:spPr/>
        <p:txBody>
          <a:bodyPr/>
          <a:lstStyle/>
          <a:p>
            <a:pPr lvl="0"/>
            <a:endParaRPr sz="1200">
              <a:latin typeface="Tahoma" pitchFamily="34" charset="0"/>
            </a:endParaRPr>
          </a:p>
        </p:txBody>
      </p:sp>
      <p:sp>
        <p:nvSpPr>
          <p:cNvPr id="92165" name="Slide Number Placeholder 5"/>
          <p:cNvSpPr>
            <a:spLocks noGrp="1"/>
          </p:cNvSpPr>
          <p:nvPr>
            <p:ph type="sldNum" sz="quarter" idx="4"/>
          </p:nvPr>
        </p:nvSpPr>
        <p:spPr/>
        <p:txBody>
          <a:bodyPr/>
          <a:lstStyle/>
          <a:p>
            <a:pPr lvl="0" algn="r"/>
            <a:fld id="{408D8B25-5F64-4635-9D20-2C4B4FB9D242}" type="slidenum">
              <a:rPr sz="1200">
                <a:latin typeface="Tahoma" pitchFamily="34" charset="0"/>
              </a:rPr>
              <a:t>17</a:t>
            </a:fld>
            <a:endParaRPr lang="en-US"/>
          </a:p>
        </p:txBody>
      </p:sp>
      <p:sp>
        <p:nvSpPr>
          <p:cNvPr id="92166" name="Footer Placeholder 4"/>
          <p:cNvSpPr>
            <a:spLocks noGrp="1"/>
          </p:cNvSpPr>
          <p:nvPr>
            <p:ph type="ftr" sz="quarter" idx="3"/>
          </p:nvPr>
        </p:nvSpPr>
        <p:spPr/>
        <p:txBody>
          <a:bodyPr/>
          <a:lstStyle/>
          <a:p>
            <a:pPr lvl="0" algn="ctr"/>
            <a:fld id="{D7A29CBD-A85D-478F-ADA7-6F1E5507A450}" type="footer">
              <a:rPr sz="1200">
                <a:latin typeface="Tahoma" pitchFamily="34" charset="0"/>
              </a:rPr>
              <a:t/>
            </a:fld>
            <a:endParaRPr sz="1200">
              <a:latin typeface="Tahoma" pitchFamily="34" charset="0"/>
            </a:endParaRPr>
          </a:p>
        </p:txBody>
      </p:sp>
      <p:sp>
        <p:nvSpPr>
          <p:cNvPr id="92167" name="TextBox 9216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210" name=""/>
          <p:cNvSpPr/>
          <p:nvPr>
            <p:ph type="title"/>
          </p:nvPr>
        </p:nvSpPr>
        <p:spPr>
          <a:xfrm flipV="1">
            <a:off x="468312" y="188912"/>
            <a:ext cx="71438" cy="7143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endParaRPr sz="4000"/>
          </a:p>
        </p:txBody>
      </p:sp>
      <p:sp>
        <p:nvSpPr>
          <p:cNvPr id="94211" name=""/>
          <p:cNvSpPr/>
          <p:nvPr>
            <p:ph type="body" idx="4294967295"/>
          </p:nvPr>
        </p:nvSpPr>
        <p:spPr>
          <a:xfrm>
            <a:off x="179388" y="188912"/>
            <a:ext cx="8785225" cy="63357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a:latin typeface="楷体_GB2312" pitchFamily="49" charset="-122"/>
                <a:ea typeface="楷体_GB2312" pitchFamily="49" charset="-122"/>
              </a:rPr>
              <a:t>1、 国家安全的内涵</a:t>
            </a:r>
            <a:br>
              <a:rPr>
                <a:latin typeface="楷体_GB2312" pitchFamily="49" charset="-122"/>
                <a:ea typeface="楷体_GB2312" pitchFamily="49" charset="-122"/>
              </a:rPr>
            </a:br>
            <a:r>
              <a:rPr>
                <a:latin typeface="楷体_GB2312" pitchFamily="49" charset="-122"/>
                <a:ea typeface="楷体_GB2312" pitchFamily="49" charset="-122"/>
              </a:rPr>
              <a:t>　　国家安全有广义和狭义之分：广义是指国家的主权、统一、独立、领土神圣防不可侵犯，以及公共秩序、社会秩序、公民和国家的财产及其他权利等各个方面的安全。 </a:t>
            </a:r>
            <a:br>
              <a:rPr>
                <a:latin typeface="楷体_GB2312" pitchFamily="49" charset="-122"/>
                <a:ea typeface="楷体_GB2312" pitchFamily="49" charset="-122"/>
              </a:rPr>
            </a:br>
            <a:r>
              <a:rPr>
                <a:latin typeface="楷体_GB2312" pitchFamily="49" charset="-122"/>
                <a:ea typeface="楷体_GB2312" pitchFamily="49" charset="-122"/>
              </a:rPr>
              <a:t>　　狭义的国家安全仅指国家的政权以及与政权直接相关的政治制度和经济制度。</a:t>
            </a:r>
            <a:br>
              <a:rPr>
                <a:latin typeface="楷体_GB2312" pitchFamily="49" charset="-122"/>
                <a:ea typeface="楷体_GB2312" pitchFamily="49" charset="-122"/>
              </a:rPr>
            </a:br>
            <a:r>
              <a:rPr>
                <a:latin typeface="楷体_GB2312" pitchFamily="49" charset="-122"/>
                <a:ea typeface="楷体_GB2312" pitchFamily="49" charset="-122"/>
              </a:rPr>
              <a:t> 2、 国家安全的种类</a:t>
            </a:r>
            <a:br>
              <a:rPr>
                <a:latin typeface="楷体_GB2312" pitchFamily="49" charset="-122"/>
                <a:ea typeface="楷体_GB2312" pitchFamily="49" charset="-122"/>
              </a:rPr>
            </a:br>
            <a:r>
              <a:rPr>
                <a:latin typeface="楷体_GB2312" pitchFamily="49" charset="-122"/>
                <a:ea typeface="楷体_GB2312" pitchFamily="49" charset="-122"/>
              </a:rPr>
              <a:t>　　①、领域内的国家安全和领域外的国家安全：</a:t>
            </a:r>
            <a:endParaRPr>
              <a:latin typeface="楷体_GB2312" pitchFamily="49" charset="-122"/>
              <a:ea typeface="楷体_GB2312" pitchFamily="49" charset="-122"/>
            </a:endParaRPr>
          </a:p>
          <a:p>
            <a:pPr lvl="0"/>
            <a:r>
              <a:rPr>
                <a:latin typeface="楷体_GB2312" pitchFamily="49" charset="-122"/>
                <a:ea typeface="楷体_GB2312" pitchFamily="49" charset="-122"/>
              </a:rPr>
              <a:t>    ②、政治上的安全和经济上的安全: </a:t>
            </a:r>
            <a:endParaRPr>
              <a:latin typeface="楷体_GB2312" pitchFamily="49" charset="-122"/>
              <a:ea typeface="楷体_GB2312" pitchFamily="49" charset="-122"/>
            </a:endParaRPr>
          </a:p>
          <a:p>
            <a:pPr lvl="0"/>
            <a:r>
              <a:rPr>
                <a:latin typeface="楷体_GB2312" pitchFamily="49" charset="-122"/>
                <a:ea typeface="楷体_GB2312" pitchFamily="49" charset="-122"/>
              </a:rPr>
              <a:t>    ③、领域的安全和政治制度的安全： </a:t>
            </a:r>
            <a:endParaRPr>
              <a:latin typeface="楷体_GB2312" pitchFamily="49" charset="-122"/>
              <a:ea typeface="楷体_GB2312" pitchFamily="49" charset="-122"/>
            </a:endParaRPr>
          </a:p>
        </p:txBody>
      </p:sp>
      <p:sp>
        <p:nvSpPr>
          <p:cNvPr id="94212" name="Date Placeholder 3"/>
          <p:cNvSpPr>
            <a:spLocks noGrp="1"/>
          </p:cNvSpPr>
          <p:nvPr>
            <p:ph type="dt" sz="half" idx="2"/>
          </p:nvPr>
        </p:nvSpPr>
        <p:spPr/>
        <p:txBody>
          <a:bodyPr/>
          <a:lstStyle/>
          <a:p>
            <a:pPr lvl="0"/>
            <a:endParaRPr sz="1200">
              <a:latin typeface="Tahoma" pitchFamily="34" charset="0"/>
            </a:endParaRPr>
          </a:p>
        </p:txBody>
      </p:sp>
      <p:sp>
        <p:nvSpPr>
          <p:cNvPr id="94213" name="Slide Number Placeholder 5"/>
          <p:cNvSpPr>
            <a:spLocks noGrp="1"/>
          </p:cNvSpPr>
          <p:nvPr>
            <p:ph type="sldNum" sz="quarter" idx="4"/>
          </p:nvPr>
        </p:nvSpPr>
        <p:spPr/>
        <p:txBody>
          <a:bodyPr/>
          <a:lstStyle/>
          <a:p>
            <a:pPr lvl="0" algn="r"/>
            <a:fld id="{71AECA5D-4A2D-4175-8888-992D50D24478}" type="slidenum">
              <a:rPr sz="1200">
                <a:latin typeface="Tahoma" pitchFamily="34" charset="0"/>
              </a:rPr>
              <a:t>18</a:t>
            </a:fld>
            <a:endParaRPr lang="en-US"/>
          </a:p>
        </p:txBody>
      </p:sp>
      <p:sp>
        <p:nvSpPr>
          <p:cNvPr id="94214" name="Footer Placeholder 4"/>
          <p:cNvSpPr>
            <a:spLocks noGrp="1"/>
          </p:cNvSpPr>
          <p:nvPr>
            <p:ph type="ftr" sz="quarter" idx="3"/>
          </p:nvPr>
        </p:nvSpPr>
        <p:spPr/>
        <p:txBody>
          <a:bodyPr/>
          <a:lstStyle/>
          <a:p>
            <a:pPr lvl="0" algn="ctr"/>
            <a:fld id="{7E1E3083-EBB9-4A62-A7FF-BA8A5596ED06}" type="footer">
              <a:rPr sz="1200">
                <a:latin typeface="Tahoma" pitchFamily="34" charset="0"/>
              </a:rPr>
              <a:t/>
            </a:fld>
            <a:endParaRPr sz="1200">
              <a:latin typeface="Tahoma" pitchFamily="34" charset="0"/>
            </a:endParaRPr>
          </a:p>
        </p:txBody>
      </p:sp>
      <p:sp>
        <p:nvSpPr>
          <p:cNvPr id="94215" name="TextBox 94214"/>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259"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a:latin typeface="宋体" pitchFamily="2" charset="-122"/>
              </a:rPr>
              <a:t>②《国家安全法》中规定公民和组织维护国家安全的义务</a:t>
            </a:r>
            <a:br>
              <a:rPr>
                <a:latin typeface="宋体" pitchFamily="2" charset="-122"/>
              </a:rPr>
            </a:br>
            <a:r>
              <a:rPr>
                <a:latin typeface="宋体" pitchFamily="2" charset="-122"/>
              </a:rPr>
              <a:t>　　组织学生看“读本” </a:t>
            </a:r>
            <a:endParaRPr>
              <a:latin typeface="宋体" pitchFamily="2" charset="-122"/>
            </a:endParaRPr>
          </a:p>
          <a:p>
            <a:pPr lvl="0"/>
            <a:r>
              <a:rPr>
                <a:latin typeface="宋体" pitchFamily="2" charset="-122"/>
              </a:rPr>
              <a:t>    学生小组讨论：联系实际谈谈我们在哪些方面可以履行自己应尽的义务？</a:t>
            </a:r>
            <a:br>
              <a:rPr>
                <a:latin typeface="宋体" pitchFamily="2" charset="-122"/>
              </a:rPr>
            </a:br>
            <a:r>
              <a:rPr>
                <a:latin typeface="宋体" pitchFamily="2" charset="-122"/>
              </a:rPr>
              <a:t>　　（略） </a:t>
            </a:r>
            <a:endParaRPr>
              <a:latin typeface="宋体" pitchFamily="2" charset="-122"/>
            </a:endParaRPr>
          </a:p>
        </p:txBody>
      </p:sp>
      <p:sp>
        <p:nvSpPr>
          <p:cNvPr id="96260" name="Date Placeholder 3"/>
          <p:cNvSpPr>
            <a:spLocks noGrp="1"/>
          </p:cNvSpPr>
          <p:nvPr>
            <p:ph type="dt" sz="half" idx="2"/>
          </p:nvPr>
        </p:nvSpPr>
        <p:spPr/>
        <p:txBody>
          <a:bodyPr/>
          <a:lstStyle/>
          <a:p>
            <a:pPr lvl="0"/>
            <a:endParaRPr sz="1200">
              <a:latin typeface="Tahoma" pitchFamily="34" charset="0"/>
            </a:endParaRPr>
          </a:p>
        </p:txBody>
      </p:sp>
      <p:sp>
        <p:nvSpPr>
          <p:cNvPr id="96261" name="Slide Number Placeholder 5"/>
          <p:cNvSpPr>
            <a:spLocks noGrp="1"/>
          </p:cNvSpPr>
          <p:nvPr>
            <p:ph type="sldNum" sz="quarter" idx="4"/>
          </p:nvPr>
        </p:nvSpPr>
        <p:spPr/>
        <p:txBody>
          <a:bodyPr/>
          <a:lstStyle/>
          <a:p>
            <a:pPr lvl="0" algn="r"/>
            <a:fld id="{B8CDB5DE-3DC6-44AF-8E3D-C9434CF7A7F7}" type="slidenum">
              <a:rPr sz="1200">
                <a:latin typeface="Tahoma" pitchFamily="34" charset="0"/>
              </a:rPr>
              <a:t>19</a:t>
            </a:fld>
            <a:endParaRPr lang="en-US"/>
          </a:p>
        </p:txBody>
      </p:sp>
      <p:sp>
        <p:nvSpPr>
          <p:cNvPr id="96262" name="Footer Placeholder 4"/>
          <p:cNvSpPr>
            <a:spLocks noGrp="1"/>
          </p:cNvSpPr>
          <p:nvPr>
            <p:ph type="ftr" sz="quarter" idx="3"/>
          </p:nvPr>
        </p:nvSpPr>
        <p:spPr/>
        <p:txBody>
          <a:bodyPr/>
          <a:lstStyle/>
          <a:p>
            <a:pPr lvl="0" algn="ctr"/>
            <a:fld id="{85770E4F-D4E0-4F2A-AEF8-50E33919DF43}" type="footer">
              <a:rPr sz="1200">
                <a:latin typeface="Tahoma" pitchFamily="34" charset="0"/>
              </a:rPr>
              <a:t/>
            </a:fld>
            <a:endParaRPr sz="1200">
              <a:latin typeface="Tahoma" pitchFamily="34" charset="0"/>
            </a:endParaRPr>
          </a:p>
        </p:txBody>
      </p:sp>
      <p:sp>
        <p:nvSpPr>
          <p:cNvPr id="96263" name="TextBox 96262"/>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8307"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a:latin typeface="楷体_GB2312" pitchFamily="49" charset="-122"/>
                <a:ea typeface="楷体_GB2312" pitchFamily="49" charset="-122"/>
              </a:rPr>
              <a:t>    小结：我们要确立忧患意识，《国歌》中“中华民族到了最危险的时候”的歌词在时时警示着我们要永远保持警惕。我们要热爱祖国，在日常生活中处处以国家利益为重，为国家的安全做出我们应有的贡献。 </a:t>
            </a:r>
            <a:endParaRPr>
              <a:latin typeface="楷体_GB2312" pitchFamily="49" charset="-122"/>
              <a:ea typeface="楷体_GB2312" pitchFamily="49" charset="-122"/>
            </a:endParaRPr>
          </a:p>
        </p:txBody>
      </p:sp>
      <p:sp>
        <p:nvSpPr>
          <p:cNvPr id="98308" name="Date Placeholder 3"/>
          <p:cNvSpPr>
            <a:spLocks noGrp="1"/>
          </p:cNvSpPr>
          <p:nvPr>
            <p:ph type="dt" sz="half" idx="2"/>
          </p:nvPr>
        </p:nvSpPr>
        <p:spPr/>
        <p:txBody>
          <a:bodyPr/>
          <a:lstStyle/>
          <a:p>
            <a:pPr lvl="0"/>
            <a:endParaRPr sz="1200">
              <a:latin typeface="Tahoma" pitchFamily="34" charset="0"/>
            </a:endParaRPr>
          </a:p>
        </p:txBody>
      </p:sp>
      <p:sp>
        <p:nvSpPr>
          <p:cNvPr id="98309" name="Slide Number Placeholder 5"/>
          <p:cNvSpPr>
            <a:spLocks noGrp="1"/>
          </p:cNvSpPr>
          <p:nvPr>
            <p:ph type="sldNum" sz="quarter" idx="4"/>
          </p:nvPr>
        </p:nvSpPr>
        <p:spPr/>
        <p:txBody>
          <a:bodyPr/>
          <a:lstStyle/>
          <a:p>
            <a:pPr lvl="0" algn="r"/>
            <a:fld id="{3E6BFF74-1E2E-405C-A882-7497575D7D0D}" type="slidenum">
              <a:rPr sz="1200">
                <a:latin typeface="Tahoma" pitchFamily="34" charset="0"/>
              </a:rPr>
              <a:t>20</a:t>
            </a:fld>
            <a:endParaRPr lang="en-US"/>
          </a:p>
        </p:txBody>
      </p:sp>
      <p:sp>
        <p:nvSpPr>
          <p:cNvPr id="98310" name="Footer Placeholder 4"/>
          <p:cNvSpPr>
            <a:spLocks noGrp="1"/>
          </p:cNvSpPr>
          <p:nvPr>
            <p:ph type="ftr" sz="quarter" idx="3"/>
          </p:nvPr>
        </p:nvSpPr>
        <p:spPr/>
        <p:txBody>
          <a:bodyPr/>
          <a:lstStyle/>
          <a:p>
            <a:pPr lvl="0" algn="ctr"/>
            <a:fld id="{E7DA6BFD-689A-479D-BAC8-8E8300F62E7B}" type="footer">
              <a:rPr sz="1200">
                <a:latin typeface="Tahoma" pitchFamily="34" charset="0"/>
              </a:rPr>
              <a:t/>
            </a:fld>
            <a:endParaRPr sz="1200">
              <a:latin typeface="Tahoma" pitchFamily="34" charset="0"/>
            </a:endParaRPr>
          </a:p>
        </p:txBody>
      </p:sp>
      <p:sp>
        <p:nvSpPr>
          <p:cNvPr id="98311" name="TextBox 98310"/>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5" name=""/>
          <p:cNvSpPr/>
          <p:nvPr>
            <p:ph type="body" idx="4294967295"/>
          </p:nvPr>
        </p:nvSpPr>
        <p:spPr>
          <a:xfrm>
            <a:off x="250825" y="1600200"/>
            <a:ext cx="8713788" cy="49974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r>
              <a:rPr b="1"/>
              <a:t>（二）法律思维的特征</a:t>
            </a:r>
          </a:p>
          <a:p>
            <a:pPr lvl="0"/>
            <a:r>
              <a:t>1、讲法律</a:t>
            </a:r>
          </a:p>
          <a:p>
            <a:pPr lvl="0"/>
            <a:r>
              <a:t>法律思维首先要讲法律，以法律为准绳思考与处理法律问题。某种行为是合法行为还是违法行为，是一般违法行为还是犯罪行为，是否应当承担法律责任，应当承担什么样的法律责任，都应当以法律为标准做出判断。如果脱离开法律来思考与处理问题，就根本谈不上什么法律思维。</a:t>
            </a:r>
          </a:p>
        </p:txBody>
      </p:sp>
      <p:sp>
        <p:nvSpPr>
          <p:cNvPr id="28676" name="Date Placeholder 3"/>
          <p:cNvSpPr>
            <a:spLocks noGrp="1"/>
          </p:cNvSpPr>
          <p:nvPr>
            <p:ph type="dt" sz="half" idx="2"/>
          </p:nvPr>
        </p:nvSpPr>
        <p:spPr/>
        <p:txBody>
          <a:bodyPr/>
          <a:lstStyle/>
          <a:p>
            <a:pPr lvl="0"/>
            <a:endParaRPr sz="1200">
              <a:latin typeface="Tahoma" pitchFamily="34" charset="0"/>
            </a:endParaRPr>
          </a:p>
        </p:txBody>
      </p:sp>
      <p:sp>
        <p:nvSpPr>
          <p:cNvPr id="28677" name="Slide Number Placeholder 5"/>
          <p:cNvSpPr>
            <a:spLocks noGrp="1"/>
          </p:cNvSpPr>
          <p:nvPr>
            <p:ph type="sldNum" sz="quarter" idx="4"/>
          </p:nvPr>
        </p:nvSpPr>
        <p:spPr/>
        <p:txBody>
          <a:bodyPr/>
          <a:lstStyle/>
          <a:p>
            <a:pPr lvl="0" algn="r"/>
            <a:fld id="{8C93D9D9-57F0-4B7F-AF13-E077AFFE5368}" type="slidenum">
              <a:rPr sz="1200">
                <a:latin typeface="Tahoma" pitchFamily="34" charset="0"/>
              </a:rPr>
              <a:t>21</a:t>
            </a:fld>
            <a:endParaRPr lang="en-US"/>
          </a:p>
        </p:txBody>
      </p:sp>
      <p:sp>
        <p:nvSpPr>
          <p:cNvPr id="28678" name="Footer Placeholder 4"/>
          <p:cNvSpPr>
            <a:spLocks noGrp="1"/>
          </p:cNvSpPr>
          <p:nvPr>
            <p:ph type="ftr" sz="quarter" idx="3"/>
          </p:nvPr>
        </p:nvSpPr>
        <p:spPr/>
        <p:txBody>
          <a:bodyPr/>
          <a:lstStyle/>
          <a:p>
            <a:pPr lvl="0" algn="ctr"/>
            <a:fld id="{E191489F-E664-4F1A-AD53-6F7936C00D62}" type="footer">
              <a:rPr sz="1200">
                <a:latin typeface="Tahoma" pitchFamily="34" charset="0"/>
              </a:rPr>
              <a:t/>
            </a:fld>
            <a:endParaRPr sz="1200">
              <a:latin typeface="Tahoma" pitchFamily="34" charset="0"/>
            </a:endParaRPr>
          </a:p>
        </p:txBody>
      </p:sp>
      <p:sp>
        <p:nvSpPr>
          <p:cNvPr id="28679" name="TextBox 28678"/>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
          <p:cNvSpPr/>
          <p:nvPr>
            <p:ph type="title"/>
          </p:nvPr>
        </p:nvSpPr>
        <p:spPr>
          <a:xfrm flipH="1">
            <a:off x="387350" y="277812"/>
            <a:ext cx="69850" cy="6985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endParaRPr sz="4000"/>
          </a:p>
        </p:txBody>
      </p:sp>
      <p:sp>
        <p:nvSpPr>
          <p:cNvPr id="30723" name=""/>
          <p:cNvSpPr/>
          <p:nvPr>
            <p:ph type="body" idx="4294967295"/>
          </p:nvPr>
        </p:nvSpPr>
        <p:spPr>
          <a:xfrm>
            <a:off x="179388" y="188912"/>
            <a:ext cx="8713788" cy="63357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90000"/>
              </a:lnSpc>
            </a:pPr>
            <a:r>
              <a:t>3、讲程序</a:t>
            </a:r>
          </a:p>
          <a:p>
            <a:pPr lvl="0">
              <a:lnSpc>
                <a:spcPct val="90000"/>
              </a:lnSpc>
            </a:pPr>
            <a:r>
              <a:t>      法律思维要讲程序，从程序出发思考与处理法律问题。程序问题在法律领域居于非常重要的地位。法律是通过规定明确的程序来约束人们的行为的。可以说，与其他类型的思维方式相比，法律思维更为关心行为的程序问题。简单地说，程序就是法律所规定的法律行为的方式和过程。程序告诉人们实施某种法律行为时，先做什么事情，后做什么事情，如何做这些事情。而其他类型的思维方式则可能更关心行为的实质，而不关心或较少关心行为的程序，因此，在其他类型的思维方式那里，程序性安排是相对次要的，实体意义上的处理结果是否合乎意愿，才是问题的关键所在。</a:t>
            </a:r>
          </a:p>
        </p:txBody>
      </p:sp>
      <p:sp>
        <p:nvSpPr>
          <p:cNvPr id="30724" name="Date Placeholder 3"/>
          <p:cNvSpPr>
            <a:spLocks noGrp="1"/>
          </p:cNvSpPr>
          <p:nvPr>
            <p:ph type="dt" sz="half" idx="2"/>
          </p:nvPr>
        </p:nvSpPr>
        <p:spPr/>
        <p:txBody>
          <a:bodyPr/>
          <a:lstStyle/>
          <a:p>
            <a:pPr lvl="0"/>
            <a:endParaRPr sz="1200">
              <a:latin typeface="Tahoma" pitchFamily="34" charset="0"/>
            </a:endParaRPr>
          </a:p>
        </p:txBody>
      </p:sp>
      <p:sp>
        <p:nvSpPr>
          <p:cNvPr id="30725" name="Slide Number Placeholder 5"/>
          <p:cNvSpPr>
            <a:spLocks noGrp="1"/>
          </p:cNvSpPr>
          <p:nvPr>
            <p:ph type="sldNum" sz="quarter" idx="4"/>
          </p:nvPr>
        </p:nvSpPr>
        <p:spPr/>
        <p:txBody>
          <a:bodyPr/>
          <a:lstStyle/>
          <a:p>
            <a:pPr lvl="0" algn="r"/>
            <a:fld id="{A3EAE555-3977-4BFC-BC76-16E5914C1E35}" type="slidenum">
              <a:rPr sz="1200">
                <a:latin typeface="Tahoma" pitchFamily="34" charset="0"/>
              </a:rPr>
              <a:t>22</a:t>
            </a:fld>
            <a:endParaRPr lang="en-US"/>
          </a:p>
        </p:txBody>
      </p:sp>
      <p:sp>
        <p:nvSpPr>
          <p:cNvPr id="30726" name="Footer Placeholder 4"/>
          <p:cNvSpPr>
            <a:spLocks noGrp="1"/>
          </p:cNvSpPr>
          <p:nvPr>
            <p:ph type="ftr" sz="quarter" idx="3"/>
          </p:nvPr>
        </p:nvSpPr>
        <p:spPr/>
        <p:txBody>
          <a:bodyPr/>
          <a:lstStyle/>
          <a:p>
            <a:pPr lvl="0" algn="ctr"/>
            <a:fld id="{F72054B7-2288-490A-95CD-55C85AC6FDB1}" type="footer">
              <a:rPr sz="1200">
                <a:latin typeface="Tahoma" pitchFamily="34" charset="0"/>
              </a:rPr>
              <a:t/>
            </a:fld>
            <a:endParaRPr sz="1200">
              <a:latin typeface="Tahoma" pitchFamily="34" charset="0"/>
            </a:endParaRPr>
          </a:p>
        </p:txBody>
      </p:sp>
      <p:sp>
        <p:nvSpPr>
          <p:cNvPr id="30727" name="TextBox 30726"/>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
          <p:cNvSpPr/>
          <p:nvPr>
            <p:ph type="title"/>
          </p:nvPr>
        </p:nvSpPr>
        <p:spPr>
          <a:xfrm>
            <a:off x="468312" y="0"/>
            <a:ext cx="8229600" cy="9810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sz="4000" b="1"/>
              <a:t>（三）培养法律思维的途径</a:t>
            </a:r>
            <a:endParaRPr sz="4000"/>
          </a:p>
        </p:txBody>
      </p:sp>
      <p:sp>
        <p:nvSpPr>
          <p:cNvPr id="32771" name=""/>
          <p:cNvSpPr/>
          <p:nvPr>
            <p:ph type="body" idx="4294967295"/>
          </p:nvPr>
        </p:nvSpPr>
        <p:spPr>
          <a:xfrm>
            <a:off x="179388" y="1052512"/>
            <a:ext cx="8796338" cy="56181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5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800" b="0" i="0" u="none" baseline="0">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5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Tahoma" pitchFamily="34" charset="0"/>
                <a:ea typeface="宋体" pitchFamily="2" charset="-122"/>
              </a:defRPr>
            </a:lvl5pPr>
          </a:lstStyle>
          <a:p>
            <a:pPr lvl="0">
              <a:lnSpc>
                <a:spcPct val="80000"/>
              </a:lnSpc>
            </a:pPr>
            <a:r>
              <a:rPr sz="2800">
                <a:latin typeface="楷体_GB2312" pitchFamily="49" charset="-122"/>
                <a:ea typeface="楷体_GB2312" pitchFamily="49" charset="-122"/>
              </a:rPr>
              <a:t>对于普通公民来说，培养法律思维并不是一件轻而易举的事情，需要付出艰苦的努力。我们要通过学习法律知识、掌握法律方法、参与法律实践等途径，在日常生活中逐渐养成从法律角度思考、分析、解决法律问题的思维习惯。</a:t>
            </a:r>
            <a:endParaRPr sz="2800">
              <a:latin typeface="楷体_GB2312" pitchFamily="49" charset="-122"/>
              <a:ea typeface="楷体_GB2312" pitchFamily="49" charset="-122"/>
            </a:endParaRPr>
          </a:p>
          <a:p>
            <a:pPr lvl="0">
              <a:lnSpc>
                <a:spcPct val="80000"/>
              </a:lnSpc>
            </a:pPr>
            <a:r>
              <a:rPr sz="2800">
                <a:latin typeface="楷体_GB2312" pitchFamily="49" charset="-122"/>
                <a:ea typeface="楷体_GB2312" pitchFamily="49" charset="-122"/>
              </a:rPr>
              <a:t>1、学习法律知识</a:t>
            </a:r>
            <a:endParaRPr sz="2800">
              <a:latin typeface="楷体_GB2312" pitchFamily="49" charset="-122"/>
              <a:ea typeface="楷体_GB2312" pitchFamily="49" charset="-122"/>
            </a:endParaRPr>
          </a:p>
          <a:p>
            <a:pPr lvl="0">
              <a:lnSpc>
                <a:spcPct val="80000"/>
              </a:lnSpc>
            </a:pPr>
            <a:r>
              <a:rPr sz="2800">
                <a:latin typeface="楷体_GB2312" pitchFamily="49" charset="-122"/>
                <a:ea typeface="楷体_GB2312" pitchFamily="49" charset="-122"/>
              </a:rPr>
              <a:t>学习和掌握基本的法律知识，是培养法律思维方式的前提性条件。一个对法律知识一无所知的人，不可能形成法律思维方式。法律知识通常包括两部分：一是关于法律规定的知识，一是关于法律原理的知识。这两部分法律知识对于培养法律思维都很重要。只有了解国家在某个问题上的法律规定，才能对该问题进行法律思维。只有了解法律的一般原理、理论，才能把握法律思维的基本规律。</a:t>
            </a:r>
            <a:endParaRPr sz="2800">
              <a:latin typeface="楷体_GB2312" pitchFamily="49" charset="-122"/>
              <a:ea typeface="楷体_GB2312" pitchFamily="49" charset="-122"/>
            </a:endParaRPr>
          </a:p>
        </p:txBody>
      </p:sp>
      <p:sp>
        <p:nvSpPr>
          <p:cNvPr id="32772" name="Date Placeholder 3"/>
          <p:cNvSpPr>
            <a:spLocks noGrp="1"/>
          </p:cNvSpPr>
          <p:nvPr>
            <p:ph type="dt" sz="half" idx="2"/>
          </p:nvPr>
        </p:nvSpPr>
        <p:spPr/>
        <p:txBody>
          <a:bodyPr/>
          <a:lstStyle/>
          <a:p>
            <a:pPr lvl="0"/>
            <a:endParaRPr sz="1200">
              <a:latin typeface="Tahoma" pitchFamily="34" charset="0"/>
            </a:endParaRPr>
          </a:p>
        </p:txBody>
      </p:sp>
      <p:sp>
        <p:nvSpPr>
          <p:cNvPr id="32773" name="Slide Number Placeholder 5"/>
          <p:cNvSpPr>
            <a:spLocks noGrp="1"/>
          </p:cNvSpPr>
          <p:nvPr>
            <p:ph type="sldNum" sz="quarter" idx="4"/>
          </p:nvPr>
        </p:nvSpPr>
        <p:spPr/>
        <p:txBody>
          <a:bodyPr/>
          <a:lstStyle/>
          <a:p>
            <a:pPr lvl="0" algn="r"/>
            <a:fld id="{4F23B076-E187-4889-AE2A-12CF2AE84D98}" type="slidenum">
              <a:rPr sz="1200">
                <a:latin typeface="Tahoma" pitchFamily="34" charset="0"/>
              </a:rPr>
              <a:t>23</a:t>
            </a:fld>
            <a:endParaRPr lang="en-US"/>
          </a:p>
        </p:txBody>
      </p:sp>
      <p:sp>
        <p:nvSpPr>
          <p:cNvPr id="32774" name="Footer Placeholder 4"/>
          <p:cNvSpPr>
            <a:spLocks noGrp="1"/>
          </p:cNvSpPr>
          <p:nvPr>
            <p:ph type="ftr" sz="quarter" idx="3"/>
          </p:nvPr>
        </p:nvSpPr>
        <p:spPr/>
        <p:txBody>
          <a:bodyPr/>
          <a:lstStyle/>
          <a:p>
            <a:pPr lvl="0" algn="ctr"/>
            <a:fld id="{6352CFBE-6602-4A7F-AC53-775A9F54277A}" type="footer">
              <a:rPr sz="1200">
                <a:latin typeface="Tahoma" pitchFamily="34" charset="0"/>
              </a:rPr>
              <a:t/>
            </a:fld>
            <a:endParaRPr sz="1200">
              <a:latin typeface="Tahoma" pitchFamily="34" charset="0"/>
            </a:endParaRPr>
          </a:p>
        </p:txBody>
      </p:sp>
      <p:sp>
        <p:nvSpPr>
          <p:cNvPr id="32775" name="TextBox 32774"/>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树立法治理念维护法律权威共46页，您现在浏览的是第23页!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https://d.book118.com/496153132210010040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alance">
  <a:themeElements>
    <a:clrScheme name="">
      <a:dk1>
        <a:srgbClr val="2B5481"/>
      </a:dk1>
      <a:lt1>
        <a:srgbClr val="FFFFFF"/>
      </a:lt1>
      <a:dk2>
        <a:srgbClr val="003366"/>
      </a:dk2>
      <a:lt2>
        <a:srgbClr val="E5FFFF"/>
      </a:lt2>
      <a:accent1>
        <a:srgbClr val="336699"/>
      </a:accent1>
      <a:accent2>
        <a:srgbClr val="00B000"/>
      </a:accent2>
      <a:accent3>
        <a:srgbClr val="9BBB59"/>
      </a:accent3>
      <a:accent4>
        <a:srgbClr val="8064A2"/>
      </a:accent4>
      <a:accent5>
        <a:srgbClr val="4BACC6"/>
      </a:accent5>
      <a:accent6>
        <a:srgbClr val="F79646"/>
      </a:accent6>
      <a:hlink>
        <a:srgbClr val="00CCFF"/>
      </a:hlink>
      <a:folHlink>
        <a:srgbClr val="B5FFFB"/>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996600"/>
        </a:dk1>
        <a:lt1>
          <a:srgbClr val="FFFFFF"/>
        </a:lt1>
        <a:dk2>
          <a:srgbClr val="663300"/>
        </a:dk2>
        <a:lt2>
          <a:srgbClr val="DBBD71"/>
        </a:lt2>
        <a:accent1>
          <a:srgbClr val="F8A500"/>
        </a:accent1>
        <a:accent2>
          <a:srgbClr val="808000"/>
        </a:accent2>
        <a:accent3>
          <a:srgbClr val="9BBB59"/>
        </a:accent3>
        <a:accent4>
          <a:srgbClr val="8064A2"/>
        </a:accent4>
        <a:accent5>
          <a:srgbClr val="4BACC6"/>
        </a:accent5>
        <a:accent6>
          <a:srgbClr val="F79646"/>
        </a:accent6>
        <a:hlink>
          <a:srgbClr val="FFCC66"/>
        </a:hlink>
        <a:folHlink>
          <a:srgbClr val="CCA500"/>
        </a:folHlink>
      </a:clrScheme>
    </a:extraClrScheme>
    <a:extraClrScheme>
      <a:clrScheme name="">
        <a:dk1>
          <a:srgbClr val="800000"/>
        </a:dk1>
        <a:lt1>
          <a:srgbClr val="FFFFFF"/>
        </a:lt1>
        <a:dk2>
          <a:srgbClr val="660000"/>
        </a:dk2>
        <a:lt2>
          <a:srgbClr val="FFFFCC"/>
        </a:lt2>
        <a:accent1>
          <a:srgbClr val="CC6600"/>
        </a:accent1>
        <a:accent2>
          <a:srgbClr val="BE7960"/>
        </a:accent2>
        <a:accent3>
          <a:srgbClr val="9BBB59"/>
        </a:accent3>
        <a:accent4>
          <a:srgbClr val="8064A2"/>
        </a:accent4>
        <a:accent5>
          <a:srgbClr val="4BACC6"/>
        </a:accent5>
        <a:accent6>
          <a:srgbClr val="F79646"/>
        </a:accent6>
        <a:hlink>
          <a:srgbClr val="FFFF99"/>
        </a:hlink>
        <a:folHlink>
          <a:srgbClr val="E5B325"/>
        </a:folHlink>
      </a:clrScheme>
    </a:extraClrScheme>
    <a:extraClrScheme>
      <a:clrScheme name="">
        <a:dk1>
          <a:srgbClr val="4D6A2A"/>
        </a:dk1>
        <a:lt1>
          <a:srgbClr val="FFFFFF"/>
        </a:lt1>
        <a:dk2>
          <a:srgbClr val="003300"/>
        </a:dk2>
        <a:lt2>
          <a:srgbClr val="CCFF99"/>
        </a:lt2>
        <a:accent1>
          <a:srgbClr val="2EB62E"/>
        </a:accent1>
        <a:accent2>
          <a:srgbClr val="527C3A"/>
        </a:accent2>
        <a:accent3>
          <a:srgbClr val="9BBB59"/>
        </a:accent3>
        <a:accent4>
          <a:srgbClr val="8064A2"/>
        </a:accent4>
        <a:accent5>
          <a:srgbClr val="4BACC6"/>
        </a:accent5>
        <a:accent6>
          <a:srgbClr val="F79646"/>
        </a:accent6>
        <a:hlink>
          <a:srgbClr val="DDD800"/>
        </a:hlink>
        <a:folHlink>
          <a:srgbClr val="009999"/>
        </a:folHlink>
      </a:clrScheme>
    </a:extraClrScheme>
    <a:extraClrScheme>
      <a:clrScheme name="">
        <a:dk1>
          <a:srgbClr val="00716E"/>
        </a:dk1>
        <a:lt1>
          <a:srgbClr val="FFFFFF"/>
        </a:lt1>
        <a:dk2>
          <a:srgbClr val="005A58"/>
        </a:dk2>
        <a:lt2>
          <a:srgbClr val="FFFF99"/>
        </a:lt2>
        <a:accent1>
          <a:srgbClr val="2DB3B0"/>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2B5481"/>
        </a:dk1>
        <a:lt1>
          <a:srgbClr val="FFFFFF"/>
        </a:lt1>
        <a:dk2>
          <a:srgbClr val="003366"/>
        </a:dk2>
        <a:lt2>
          <a:srgbClr val="E5FFFF"/>
        </a:lt2>
        <a:accent1>
          <a:srgbClr val="336699"/>
        </a:accent1>
        <a:accent2>
          <a:srgbClr val="00B000"/>
        </a:accent2>
        <a:accent3>
          <a:srgbClr val="9BBB59"/>
        </a:accent3>
        <a:accent4>
          <a:srgbClr val="8064A2"/>
        </a:accent4>
        <a:accent5>
          <a:srgbClr val="4BACC6"/>
        </a:accent5>
        <a:accent6>
          <a:srgbClr val="F79646"/>
        </a:accent6>
        <a:hlink>
          <a:srgbClr val="00CCFF"/>
        </a:hlink>
        <a:folHlink>
          <a:srgbClr val="B5FFFB"/>
        </a:folHlink>
      </a:clrScheme>
    </a:extraClrScheme>
    <a:extraClrScheme>
      <a:clrScheme name="">
        <a:dk1>
          <a:srgbClr val="656151"/>
        </a:dk1>
        <a:lt1>
          <a:srgbClr val="FFFFFF"/>
        </a:lt1>
        <a:dk2>
          <a:srgbClr val="2F2D25"/>
        </a:dk2>
        <a:lt2>
          <a:srgbClr val="FFFFCC"/>
        </a:lt2>
        <a:accent1>
          <a:srgbClr val="818173"/>
        </a:accent1>
        <a:accent2>
          <a:srgbClr val="809EA8"/>
        </a:accent2>
        <a:accent3>
          <a:srgbClr val="9BBB59"/>
        </a:accent3>
        <a:accent4>
          <a:srgbClr val="8064A2"/>
        </a:accent4>
        <a:accent5>
          <a:srgbClr val="4BACC6"/>
        </a:accent5>
        <a:accent6>
          <a:srgbClr val="F79646"/>
        </a:accent6>
        <a:hlink>
          <a:srgbClr val="E2C86A"/>
        </a:hlink>
        <a:folHlink>
          <a:srgbClr val="B7B6A3"/>
        </a:folHlink>
      </a:clrScheme>
    </a:extraClrScheme>
    <a:extraClrScheme>
      <a:clrScheme name="">
        <a:dk1>
          <a:srgbClr val="C8C6A2"/>
        </a:dk1>
        <a:lt1>
          <a:srgbClr val="FFFFFF"/>
        </a:lt1>
        <a:dk2>
          <a:srgbClr val="B4AF80"/>
        </a:dk2>
        <a:lt2>
          <a:srgbClr val="827F4C"/>
        </a:lt2>
        <a:accent1>
          <a:srgbClr val="7C784E"/>
        </a:accent1>
        <a:accent2>
          <a:srgbClr val="A2A4AC"/>
        </a:accent2>
        <a:accent3>
          <a:srgbClr val="9BBB59"/>
        </a:accent3>
        <a:accent4>
          <a:srgbClr val="8064A2"/>
        </a:accent4>
        <a:accent5>
          <a:srgbClr val="4BACC6"/>
        </a:accent5>
        <a:accent6>
          <a:srgbClr val="F79646"/>
        </a:accent6>
        <a:hlink>
          <a:srgbClr val="33CCCC"/>
        </a:hlink>
        <a:folHlink>
          <a:srgbClr val="009999"/>
        </a:folHlink>
      </a:clrScheme>
    </a:extraClrScheme>
    <a:extraClrScheme>
      <a:clrScheme name="">
        <a:dk1>
          <a:srgbClr val="DDDDDD"/>
        </a:dk1>
        <a:lt1>
          <a:srgbClr val="000000"/>
        </a:lt1>
        <a:dk2>
          <a:srgbClr val="B8B7D1"/>
        </a:dk2>
        <a:lt2>
          <a:srgbClr val="000000"/>
        </a:lt2>
        <a:accent1>
          <a:srgbClr val="F1F0F4"/>
        </a:accent1>
        <a:accent2>
          <a:srgbClr val="C1BCFC"/>
        </a:accent2>
        <a:accent3>
          <a:srgbClr val="9BBB59"/>
        </a:accent3>
        <a:accent4>
          <a:srgbClr val="8064A2"/>
        </a:accent4>
        <a:accent5>
          <a:srgbClr val="4BACC6"/>
        </a:accent5>
        <a:accent6>
          <a:srgbClr val="F79646"/>
        </a:accent6>
        <a:hlink>
          <a:srgbClr val="5454C6"/>
        </a:hlink>
        <a:folHlink>
          <a:srgbClr val="6A6F86"/>
        </a:folHlink>
      </a:clrScheme>
    </a:extraClrScheme>
    <a:extraClrScheme>
      <a:clrScheme name="">
        <a:dk1>
          <a:srgbClr val="FFFFFF"/>
        </a:dk1>
        <a:lt1>
          <a:srgbClr val="000000"/>
        </a:lt1>
        <a:dk2>
          <a:srgbClr val="CBCBCB"/>
        </a:dk2>
        <a:lt2>
          <a:srgbClr val="00A29E"/>
        </a:lt2>
        <a:accent1>
          <a:srgbClr val="E5E5FF"/>
        </a:accent1>
        <a:accent2>
          <a:srgbClr val="79CD6B"/>
        </a:accent2>
        <a:accent3>
          <a:srgbClr val="9BBB59"/>
        </a:accent3>
        <a:accent4>
          <a:srgbClr val="8064A2"/>
        </a:accent4>
        <a:accent5>
          <a:srgbClr val="4BACC6"/>
        </a:accent5>
        <a:accent6>
          <a:srgbClr val="F79646"/>
        </a:accent6>
        <a:hlink>
          <a:srgbClr val="4477DE"/>
        </a:hlink>
        <a:folHlink>
          <a:srgbClr val="65498F"/>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159</Paragraphs>
  <Slides>24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24</vt:i4>
      </vt:variant>
    </vt:vector>
  </HeadingPairs>
  <TitlesOfParts>
    <vt:vector baseType="lpstr" size="31">
      <vt:lpstr>Arial</vt:lpstr>
      <vt:lpstr>Calibri</vt:lpstr>
      <vt:lpstr>宋体</vt:lpstr>
      <vt:lpstr>Wingdings</vt:lpstr>
      <vt:lpstr>Tahoma</vt:lpstr>
      <vt:lpstr>楷体_GB2312</vt:lpstr>
      <vt:lpstr>Office Theme</vt:lpstr>
      <vt:lpstr>第六章 树立法治理念 维护法律权威</vt:lpstr>
      <vt:lpstr>一、树立社会主义法治理念的重要意义 </vt:lpstr>
      <vt:lpstr>PowerPoint Presentation</vt:lpstr>
      <vt:lpstr>PowerPoint Presentation</vt:lpstr>
      <vt:lpstr>二、法律权利与义务观念</vt:lpstr>
      <vt:lpstr>PowerPoint Presentation</vt:lpstr>
      <vt:lpstr>第三节 增强国家安全意识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（三）培养法律思维的途径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2024-09-07T08:17:28.895</cp:lastPrinted>
  <dcterms:created xsi:type="dcterms:W3CDTF">2024-09-07T00:17:28Z</dcterms:created>
  <dcterms:modified xsi:type="dcterms:W3CDTF">2024-09-07T00:17:30Z</dcterms:modified>
</cp:coreProperties>
</file>