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DFE55-34B3-44E6-B5F4-C2D1F68F1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1B28B-C464-4838-A4B0-69F1207DA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C0759-BC26-4C2D-A3B4-8F2647E05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030B4-D198-415A-B1CF-82973E66D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0E5B42-2609-429D-9C91-1F5893084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45923C-51C9-4FEC-B139-30A7DF6B0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A49062-327E-4DEA-AF46-AB03CDAC1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88984-CABE-4547-9500-E14BD38B8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4687C-6008-4C5E-B9B2-B0C154EEE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5ED65-CE6A-4A91-9166-5D6C62A79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5252C-00E6-45A8-A51C-6E43A5F30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54105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泌尿结石的护理PPT课件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泌尿结石的基本知识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泌尿结石的护理方法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泌尿结石的预防措施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泌尿结石的常见问题与解答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泌尿结石的基本知识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35" r="17935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9" r="169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泌尿结石是指在泌尿系统中形成的固体块状物，通常由矿物质和盐类组成。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根据结石所在部位，可分为肾结石、输尿管结石、膀胱结石和尿道结石。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摄入过多高嘌呤、高钙、高草酸的食物，导致尿液中钙、草酸、尿酸等浓度过高，形成结石。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代谢异常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体内某些矿物质代谢异常，如高血钙症、高尿酸血症等，增加结石形成的风险。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尿路感染可导致尿液中细菌和炎症细胞增多，与结石形成有关。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泌尿结石可引起腰痛、腹痛、会阴部疼痛等，严重时可放射至其他部位。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泌尿结石可导致血尿，表现为尿液颜色变红或混有血块。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泌尿结石可引起尿路梗阻，导致排尿困难、尿频、尿急等症状。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尿路梗阻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泌尿结石合并感染时，可出现发热、畏寒等症状，严重时可引起败血症。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泌尿结石的护理方法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用于缓解结石引起的痉挛和疼痛，如阿托品、黄体酮等。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解痉止痛药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对于尿酸结石等可采用溶石治疗，如别嘌呤醇等。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溶石治疗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如排石颗粒、荡石片等药物，有助于结石的排出。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排石药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用于预防和治疗结石引发的尿路感染，如头孢类、喹诺酮类等。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抗菌素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增加饮水量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每天保持足够的饮水量，有助于结石的排出和预防。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限制盐和动物蛋白摄入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减少盐和动物蛋白的摄入，降低结石形成的风险。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控制钙的摄入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适量摄入钙，避免过高或过低的钙摄入。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增加水果和蔬菜的摄入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丰富的维生素和矿物质有助于预防结石的形成。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保持规律的作息时间，避免熬夜和过度疲劳。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适当的运动有助于结石的排出，如跳绳、跑步等。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定期进行泌尿系统的检查，以便及时发现和处理结石。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长时间坐立会影响尿液的排出，增加结石形成的风险。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避免长时间坐立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生活习惯改善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泌尿结石的预防措施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https://d.book118.com/496154105235010035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2024-09-06T00:41:02.836</cp:lastPrinted>
  <dcterms:created xsi:type="dcterms:W3CDTF">2024-09-05T16:41:02Z</dcterms:created>
  <dcterms:modified xsi:type="dcterms:W3CDTF">2024-09-05T16:41:04Z</dcterms:modified>
</cp:coreProperties>
</file>