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2" r:id="rId11"/>
  </p:sldIdLst>
  <p:sldSz cx="12192000" cy="6858000"/>
  <p:notesSz cx="6858000" cy="9144000"/>
  <p:custDataLst>
    <p:tags r:id="rId1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tags" Target="tags/tag1.xml" /><Relationship Id="rId13" Type="http://schemas.openxmlformats.org/officeDocument/2006/relationships/presProps" Target="presProps.xml" /><Relationship Id="rId14" Type="http://schemas.openxmlformats.org/officeDocument/2006/relationships/viewProps" Target="viewProps.xml" /><Relationship Id="rId15" Type="http://schemas.openxmlformats.org/officeDocument/2006/relationships/theme" Target="theme/theme1.xml" /><Relationship Id="rId16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17B14D-3385-4A3A-B63B-7E8038B001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09EC02-349D-4626-83D8-AFF2D2DAC7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80DD3F-DD9B-401F-A01F-98EABC3D95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34D5F2-DEFE-4FEB-9750-9650E33C4A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C3A985E-36DF-4618-B4B3-EEB96BC30E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50F70C5-FFDB-42EA-85CA-6448D70AEF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DED5201-6C6F-438E-904D-726C783728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3FA31C-2868-4316-874A-BB41B10F7B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74B6C5-D350-470B-9101-E62D154698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A6834C-60EA-4B05-AA34-0099D635C0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FA2809-E5C7-4BDF-93B7-6C8718E21E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6154115202010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0963" y="1262441"/>
            <a:ext cx="5916930" cy="1682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员工食堂制度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75644" y="4600025"/>
            <a:ext cx="2802255" cy="3867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75644" y="5059885"/>
            <a:ext cx="2802255" cy="3867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908996" y="2708076"/>
            <a:ext cx="1424940" cy="2472026"/>
          </a:xfrm>
          <a:prstGeom prst="rect">
            <a:avLst/>
          </a:prstGeom>
        </p:spPr>
        <p:txBody>
          <a:bodyPr vert="eaVert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18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153412" y="2708076"/>
            <a:ext cx="678180" cy="1586865"/>
          </a:xfrm>
          <a:prstGeom prst="rect">
            <a:avLst/>
          </a:prstGeom>
        </p:spPr>
        <p:txBody>
          <a:bodyPr vert="eaVert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9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937946" y="930592"/>
            <a:ext cx="4507230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员工食堂制度概述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员工食堂的日常管理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员工食堂的财务管理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员工食堂的改进与优化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员工食堂制度案例分享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50116" y="1920284"/>
            <a:ext cx="5716905" cy="3177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96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68994" y="4026144"/>
            <a:ext cx="3735705" cy="5867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686960" y="2046014"/>
            <a:ext cx="683133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员工食堂制度概述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90" r="3259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241" r="3224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259" r="3125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员工食堂是指为员工提供餐饮服务的场所，通常由企业或组织运营。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为员工提供方便、安全、卫生的餐饮服务，满足员工的日常饮食需求，提高员工的工作积极性和满意度。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员工食堂的定义与目的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保障食品安全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通过制定严格的食品卫生和安全规定，员工食堂制度能够保障食品的卫生和质量，预防食品安全事故的发生。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降低管理成本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合理的员工食堂制度能够优化餐饮服务管理，降低企业的管理成本和人力成本。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提高员工满意度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良好的员工食堂制度能够提供优质的餐饮服务，满足员工的口味和营养需求，提高员工的工作积极性和满意度。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5667" r="15667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员工食堂制度的重要性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制定员工食堂制度时应遵循国家法律法规、行业标准和企业的实际情况，确保制度的合法性、合理性和可行性。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制定原则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包括食品卫生和安全规定、食品采购和储存规定、餐饮服务规定等，确保制度的全面性和可操作性。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制度内容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建立有效的执行和监督机制，确保制度的落实和执行效果，及时发现和解决制度执行中存在的问题。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执行与监督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员工食堂制度的制定与执行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50116" y="1920284"/>
            <a:ext cx="5716905" cy="3177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96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68994" y="4026144"/>
            <a:ext cx="3735705" cy="5867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686960" y="2046014"/>
            <a:ext cx="683133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员工食堂的日常管理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验收流程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建立严格的验收流程，包括食材的称重、检验、记录等环节，确保食材数量和质量准确无误。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食材来源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确保食材来源于正规渠道，具有可靠的食品安全认证，避免使用来源不明的食材。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验收标准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制定详细的食材验收标准，包括外观、新鲜度、保质期等方面的要求，确保食材质量符合标准。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食材采购与验收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https://d.book118.com/496154115202010102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351E00"/>
      </a:dk1>
      <a:lt1>
        <a:srgbClr val="FFFBEF"/>
      </a:lt1>
      <a:dk2>
        <a:srgbClr val="000000"/>
      </a:dk2>
      <a:lt2>
        <a:srgbClr val="FFFFFF"/>
      </a:lt2>
      <a:accent1>
        <a:srgbClr val="AE681B"/>
      </a:accent1>
      <a:accent2>
        <a:srgbClr val="D99134"/>
      </a:accent2>
      <a:accent3>
        <a:srgbClr val="A34713"/>
      </a:accent3>
      <a:accent4>
        <a:srgbClr val="D67A5C"/>
      </a:accent4>
      <a:accent5>
        <a:srgbClr val="CE7F65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49</Paragraphs>
  <Slides>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baseType="lpstr" size="1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2024-09-27T16:14:05.238</cp:lastPrinted>
  <dcterms:created xsi:type="dcterms:W3CDTF">2024-09-27T08:14:05Z</dcterms:created>
  <dcterms:modified xsi:type="dcterms:W3CDTF">2024-09-27T08:14:06Z</dcterms:modified>
</cp:coreProperties>
</file>