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24267-6DB6-4840-8C20-8C2423D6E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21A8B-9D3D-4E64-B51C-853DFC08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321EF-D6DD-443D-874E-DB3BA66D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4BC81-EFB2-453A-8880-4B671B297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E9F9F-C25A-4E77-AB99-0A745762D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0CE27-31A1-4A6C-BB57-8D9882678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F7230-8794-4CFD-B0DD-C95EC4F5F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CBECB-51EE-4743-AFE3-FE238B60F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D01C0-5580-455B-BD4C-60B6192F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76CAC-6281-450D-9B3E-A613DF17F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8E6A5-0505-40A8-9AC5-55DEEBE0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54210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企业职业健康安全教育的主要培训内容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职业健康安全基本概念与法律法规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工作场所危害因素识别与评估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个人防护用品选用与佩戴要求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应急处理措施与自救互救技能培训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职业病防治知识普及与预防措施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心理健康教育与压力管理技巧培训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职业健康安全基本概念与法律法规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职业健康安全定义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指影响工作场所内员工、临时工作人员、合同方人员、访问者和其他人员健康和安全的条件和因素。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保障员工身心健康，提高工作效率，减少工伤事故和职业病的发生，增强企业凝聚力和竞争力。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保障劳动者权益，规定劳动安全卫生条件和劳动防护用品等。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《中华人民共和国劳动法》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强调安全生产的重要性，明确企业安全生产主体责任和政府监管职责。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预防、控制和消除职业病危害，保护劳动者健康及其相关权益。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《职业病防治法》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国家相关法律法规及政策解读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制定针对不同突发事件的应急救援措施，降低事故损失。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规范员工在生产过程中的安全操作行为，防止事故发生。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定期开展安全检查，及时发现和整改潜在的安全隐患。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安全检查与隐患排查制度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企业内部职业健康安全管理制度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工作场所危害因素识别与评估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包括噪声、振动、高温、低温、辐射等，主要来源于工作环境中的设备、设施及自然环境。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物理性危害因素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包括有毒物质、粉尘、烟雾等，主要来源于生产过程中的原材料、半成品、成品及废弃物。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化学性危害因素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包括病毒、细菌、寄生虫等，主要来源于工作场所中的生物因素，如动物、植物等。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生物性危害因素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包括工作压力、紧张、疲劳等，主要来源于工作组织和管理方面的因素。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心理性危害因素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355" r="1935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常见危害因素分类及来源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通过直接观察工作场所的环境和设备，发现潜在的危险源和危害因素。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员工访谈法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与员工进行交流，了解他们的工作感受和身体状况，发现可能存在的危害因素。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检查表法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根据工作场所的特点和工艺流程，制定检查表，逐项检查可能存在的危害因素。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对识别出的危害因素进行风险评估，确定其可能性和严重性，为后续的风险控制措施提供依据。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危害因素识别方法与技巧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根据危害因素的性质和来源，采用定性和定量评估方法，如风险矩阵、风险指数等。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根据风险评估结果，将风险划分为不同等级，如高风险、中风险、低风险等。不同等级的风险需要采取不同的控制措施和管理策略。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针对识别出的危害因素和评估结果，制定相应的风险控制措施，如工程技术措施、管理措施、个人防护措施等，以降低风险水平并保障员工的安全和健康。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个人防护用品选用与佩戴要求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头部防护用品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安全帽、工作帽等，用于保护头部免受坠落物、碰撞等伤害。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呼吸防护用品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防尘口罩、防毒面具等，用于防止吸入有害粉尘、毒气等。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眼部防护用品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护目镜、面罩等，用于防止飞溅物、粉尘等对眼睛的伤害。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个人防护用品种类及功能介绍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耳塞、耳罩等，用于降低噪音对听力的损害。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听力防护用品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工作服、防护服等，用于保护身体免受化学、物理等因素的伤害。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身体防护用品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手套等，用于保护手部免受割伤、磨损等伤害。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手部防护用品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安全鞋、防护靴等，用于保护足部免受砸伤、刺伤等伤害。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足部防护用品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个人防护用品种类及功能介绍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https://d.book118.com/496154210230010054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2024-09-22T04:43:14.781</cp:lastPrinted>
  <dcterms:created xsi:type="dcterms:W3CDTF">2024-09-21T20:43:14Z</dcterms:created>
  <dcterms:modified xsi:type="dcterms:W3CDTF">2024-09-21T20:43:16Z</dcterms:modified>
</cp:coreProperties>
</file>