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65BE0-974C-4C12-9584-A3FCE0DC4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5C6C8-236D-428D-8DE6-0187E3A80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368EB-2184-4B07-97BC-47DF0CE75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C14C4-42EE-4B12-8DD1-B37FE7EC9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002DC9-4136-4353-A323-B96E45EEE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D4ACB6-73A9-4BB5-9F2B-30AE7DE5F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AD0E8A-428F-404F-91AC-04D4AE8E4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B6D3A-B692-44EB-BD88-395D208EB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19F8E-AD13-4DD7-B8F1-EC2D518CF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7726F-BF59-4F68-94CD-267492655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D0D23-3F70-4434-8DD4-A3A4D621C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54232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城市垃圾焚烧厂建设工程施工质量验收规范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施工过程质量验收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施工后质量验收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相关法律法规及标准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图纸完整性、准确性和合规性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施工前应对施工图纸进行全面审核，确保图纸内容完整、准确，符合相关法规和标准要求，以确保施工质量和安全。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施工图纸审核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施工计划、组织与协调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制定详细的施工组织设计，包括施工计划、资源配置、人员组织、进度安排等，确保施工过程有序、高效。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材料质量、规格与检验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根据施工图纸和施工组织设计的要求，准备所需的施工材料，确保材料质量合格、规格符合要求，并进行必要的检验和试验，以确保施工质量。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施工过程质量验收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基础工程验收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基础工程验收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在基础工程完成后，应按照相关规范进行验收，确保基础工程符合设计要求，无安全隐患。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基础工程的尺寸、标高、位置、混凝土强度等应符合设计要求，同时应检查基础工程的沉降、位移等指标是否正常。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在主体结构完成后，应进行主体结构验收，确保主体结构符合设计要求，无安全隐患。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主体结构的尺寸、标高、位置、钢筋安装等应符合设计要求，同时应检查主体结构的承重能力、稳定性等指标是否正常。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主体结构验收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主体结构验收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25" r="16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在设备安装完成后，应进行设备安装验收，确保设备安装符合设计要求，能够正常运行。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设备安装验收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设备的安装位置、尺寸、标高等应符合设计要求，同时应检查设备的运行状态、性能等指标是否正常。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设备安装验收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辅助设施验收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在辅助设施完成后，应进行辅助设施验收，确保辅助设施符合设计要求，能够正常运行。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辅助设施的尺寸、标高、位置等应符合设计要求，同时应检查辅助设施的功能、安全性等指标是否正常。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辅助设施验收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施工后质量验收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检查垃圾焚烧厂的整体外观，包括厂房、烟囱、设备等，应无明显破损、污渍和锈蚀，表面涂层应完整、色泽一致。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检查垃圾焚烧厂的布局是否符合设计要求，各区域划分是否合理，设备安装位置是否准确。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检查垃圾焚烧厂的安全设施，如消防器材、安全警示标识等，应按照相关规范要求进行配置，并处于良好状态。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外观整洁、无严重缺陷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布局合理、符合设计要求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安全设施完备、符合规范要求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整体外观验收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https://d.book118.com/496154232011010051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2024-09-16T16:53:12.339</cp:lastPrinted>
  <dcterms:created xsi:type="dcterms:W3CDTF">2024-09-16T08:53:12Z</dcterms:created>
  <dcterms:modified xsi:type="dcterms:W3CDTF">2024-09-16T08:53:14Z</dcterms:modified>
</cp:coreProperties>
</file>