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0C5D6C-3DEF-4BA5-B9F7-ADDFA4ABB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84143-FF53-435C-B875-E89248972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BEF402-2B80-4FAD-8D8F-C68FE9E34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C27009-D790-43D0-991E-EC52D4664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60337A-A162-4017-AE95-1DBDD229AE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8967CE-DC12-4D02-9617-4E6D704974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183067-05AD-4036-B51B-E4070608B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D36875-48DD-415F-94B3-634254767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58943-41F7-40A8-B4A9-7161B4794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21B68-6E26-421C-B416-96FB0940D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EFB60-E959-4348-907A-A2B641E66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55013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电力系统故障诊断与故障排除技术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电力系统故障概述
 电力系统故障诊断技术
 电力系统故障排除技术
 基于专家系统的智能故障诊断
 基于神经网络的智能故障诊断
 基于模糊逻辑的智能故障诊断
 基于遗传算法的智能故障诊断
 电力系统故障诊断与排除技术展望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电力系统故障概述</a:t>
            </a:r>
          </a:p>
        </p:txBody>
      </p:sp>
      <p:sp>
        <p:nvSpPr>
          <p:cNvPr id="3" name="Subtitle 2"/>
          <p:cNvSpPr>
            <a:spLocks noGrp="1"/>
          </p:cNvSpPr>
          <p:nvPr>
            <p:ph type="subTitle" idx="1"/>
          </p:nvPr>
        </p:nvSpPr>
        <p:spPr/>
        <p:txBody>
          <a:bodyPr/>
          <a:lstStyle/>
          <a:p>
            <a:r>
              <a:t>电力系统故障诊断与故障排除技术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电力系统故障概述</a:t>
            </a:r>
          </a:p>
        </p:txBody>
      </p:sp>
      <p:sp>
        <p:nvSpPr>
          <p:cNvPr id="3" name="Text Placeholder 2"/>
          <p:cNvSpPr>
            <a:spLocks noGrp="1"/>
          </p:cNvSpPr>
          <p:nvPr>
            <p:ph type="body" idx="1"/>
          </p:nvPr>
        </p:nvSpPr>
        <p:spPr/>
        <p:txBody>
          <a:bodyPr/>
          <a:lstStyle/>
          <a:p>
            <a:r>
              <a:t>电力系统故障分类：</a:t>
            </a:r>
          </a:p>
        </p:txBody>
      </p:sp>
      <p:sp>
        <p:nvSpPr>
          <p:cNvPr id="4" name="Content Placeholder 3"/>
          <p:cNvSpPr>
            <a:spLocks noGrp="1"/>
          </p:cNvSpPr>
          <p:nvPr>
            <p:ph sz="half" idx="2"/>
          </p:nvPr>
        </p:nvSpPr>
        <p:spPr/>
        <p:txBody>
          <a:bodyPr/>
          <a:lstStyle/>
          <a:p>
            <a:r>
              <a:t>1. 电力系统故障按发生原因可分为：内部故障、外部故障和人为故障。</a:t>
            </a:r>
          </a:p>
          <a:p>
            <a:r>
              <a:t>2. 电力系统故障按故障性质可分为：短路故障、接地故障和开路故障。</a:t>
            </a:r>
          </a:p>
          <a:p>
            <a:r>
              <a:t>3. 电力系统故障按故障发生场所可分为：发电厂故障、变电所故障、输电线路故障和配电网故障。</a:t>
            </a:r>
          </a:p>
        </p:txBody>
      </p:sp>
      <p:sp>
        <p:nvSpPr>
          <p:cNvPr id="5" name="Text Placeholder 4"/>
          <p:cNvSpPr>
            <a:spLocks noGrp="1"/>
          </p:cNvSpPr>
          <p:nvPr>
            <p:ph type="body" idx="3"/>
          </p:nvPr>
        </p:nvSpPr>
        <p:spPr/>
        <p:txBody>
          <a:bodyPr/>
          <a:lstStyle/>
          <a:p>
            <a:r>
              <a:t>电力系统故障特点：</a:t>
            </a:r>
          </a:p>
        </p:txBody>
      </p:sp>
      <p:sp>
        <p:nvSpPr>
          <p:cNvPr id="6" name="Content Placeholder 5"/>
          <p:cNvSpPr>
            <a:spLocks noGrp="1"/>
          </p:cNvSpPr>
          <p:nvPr>
            <p:ph sz="half" idx="4"/>
          </p:nvPr>
        </p:nvSpPr>
        <p:spPr/>
        <p:txBody>
          <a:bodyPr/>
          <a:lstStyle/>
          <a:p>
            <a:r>
              <a:t>1. 电力系统故障具有突发性和随机性，难以预见。</a:t>
            </a:r>
          </a:p>
          <a:p>
            <a:r>
              <a:t>2. 电力系统故障可导致停电、电能质量下降、设备损坏等后果。</a:t>
            </a:r>
          </a:p>
          <a:p>
            <a:r>
              <a:t>3. 电力系统故障对电网的安全稳定运行构成严重威胁。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电力系统故障概述</a:t>
            </a:r>
          </a:p>
        </p:txBody>
      </p:sp>
      <p:sp>
        <p:nvSpPr>
          <p:cNvPr id="3" name="Text Placeholder 2"/>
          <p:cNvSpPr>
            <a:spLocks noGrp="1"/>
          </p:cNvSpPr>
          <p:nvPr>
            <p:ph type="body" idx="1"/>
          </p:nvPr>
        </p:nvSpPr>
        <p:spPr/>
        <p:txBody>
          <a:bodyPr/>
          <a:lstStyle/>
          <a:p>
            <a:r>
              <a:t>电力系统故障诊断技术：</a:t>
            </a:r>
          </a:p>
        </p:txBody>
      </p:sp>
      <p:sp>
        <p:nvSpPr>
          <p:cNvPr id="4" name="Content Placeholder 3"/>
          <p:cNvSpPr>
            <a:spLocks noGrp="1"/>
          </p:cNvSpPr>
          <p:nvPr>
            <p:ph sz="half" idx="2"/>
          </p:nvPr>
        </p:nvSpPr>
        <p:spPr/>
        <p:txBody>
          <a:bodyPr/>
          <a:lstStyle/>
          <a:p>
            <a:r>
              <a:t>1. 电力系统故障诊断技术是指通过对电力系统运行数据进行分析，判断故障类型、故障位置和故障原因的技术。</a:t>
            </a:r>
          </a:p>
          <a:p>
            <a:r>
              <a:t>2. 电力系统故障诊断技术主要包括故障监测、故障定位和故障原因分析三个过程。</a:t>
            </a:r>
          </a:p>
          <a:p>
            <a:r>
              <a:t>3. 电力系统故障诊断技术的发展趋势是智能化、自动化和实时化。</a:t>
            </a:r>
          </a:p>
        </p:txBody>
      </p:sp>
      <p:sp>
        <p:nvSpPr>
          <p:cNvPr id="5" name="Text Placeholder 4"/>
          <p:cNvSpPr>
            <a:spLocks noGrp="1"/>
          </p:cNvSpPr>
          <p:nvPr>
            <p:ph type="body" idx="3"/>
          </p:nvPr>
        </p:nvSpPr>
        <p:spPr/>
        <p:txBody>
          <a:bodyPr/>
          <a:lstStyle/>
          <a:p>
            <a:r>
              <a:t>电力系统故障排除技术：</a:t>
            </a:r>
          </a:p>
        </p:txBody>
      </p:sp>
      <p:sp>
        <p:nvSpPr>
          <p:cNvPr id="6" name="Content Placeholder 5"/>
          <p:cNvSpPr>
            <a:spLocks noGrp="1"/>
          </p:cNvSpPr>
          <p:nvPr>
            <p:ph sz="half" idx="4"/>
          </p:nvPr>
        </p:nvSpPr>
        <p:spPr/>
        <p:txBody>
          <a:bodyPr/>
          <a:lstStyle/>
          <a:p>
            <a:r>
              <a:t>1. 电力系统故障排除技术是指在电力系统发生故障后，采取措施消除故障并恢复电网正常运行的技术。</a:t>
            </a:r>
          </a:p>
          <a:p>
            <a:r>
              <a:t>2. 电力系统故障排除技术包括故障隔离、故障恢复和故障分析三个过程。</a:t>
            </a:r>
          </a:p>
          <a:p>
            <a:r>
              <a:t>3. 电力系统故障排除技术的发展趋势是快速化、安全性和可靠性。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电力系统故障概述</a:t>
            </a:r>
          </a:p>
        </p:txBody>
      </p:sp>
      <p:sp>
        <p:nvSpPr>
          <p:cNvPr id="3" name="Text Placeholder 2"/>
          <p:cNvSpPr>
            <a:spLocks noGrp="1"/>
          </p:cNvSpPr>
          <p:nvPr>
            <p:ph type="body" idx="1"/>
          </p:nvPr>
        </p:nvSpPr>
        <p:spPr/>
        <p:txBody>
          <a:bodyPr/>
          <a:lstStyle/>
          <a:p>
            <a:r>
              <a:t>电力系统故障预防技术：</a:t>
            </a:r>
          </a:p>
        </p:txBody>
      </p:sp>
      <p:sp>
        <p:nvSpPr>
          <p:cNvPr id="4" name="Content Placeholder 3"/>
          <p:cNvSpPr>
            <a:spLocks noGrp="1"/>
          </p:cNvSpPr>
          <p:nvPr>
            <p:ph sz="half" idx="2"/>
          </p:nvPr>
        </p:nvSpPr>
        <p:spPr/>
        <p:txBody>
          <a:bodyPr/>
          <a:lstStyle/>
          <a:p>
            <a:r>
              <a:t>1. 电力系统故障预防技术是指通过采取措施来降低电力系统故障发生的概率和减轻故障后果的技术。</a:t>
            </a:r>
          </a:p>
          <a:p>
            <a:r>
              <a:t>2. 电力系统故障预防技术主要包括设备维护、检修和改造、运行管理和安全教育等方面。</a:t>
            </a:r>
          </a:p>
          <a:p>
            <a:r>
              <a:t>3. 电力系统故障预防技术的发展趋势是智能化、科学化和标准化。</a:t>
            </a:r>
          </a:p>
        </p:txBody>
      </p:sp>
      <p:sp>
        <p:nvSpPr>
          <p:cNvPr id="5" name="Text Placeholder 4"/>
          <p:cNvSpPr>
            <a:spLocks noGrp="1"/>
          </p:cNvSpPr>
          <p:nvPr>
            <p:ph type="body" idx="3"/>
          </p:nvPr>
        </p:nvSpPr>
        <p:spPr/>
        <p:txBody>
          <a:bodyPr/>
          <a:lstStyle/>
          <a:p>
            <a:r>
              <a:t>电力系统可靠性评估技术：</a:t>
            </a:r>
          </a:p>
        </p:txBody>
      </p:sp>
      <p:sp>
        <p:nvSpPr>
          <p:cNvPr id="6" name="Content Placeholder 5"/>
          <p:cNvSpPr>
            <a:spLocks noGrp="1"/>
          </p:cNvSpPr>
          <p:nvPr>
            <p:ph sz="half" idx="4"/>
          </p:nvPr>
        </p:nvSpPr>
        <p:spPr/>
        <p:txBody>
          <a:bodyPr/>
          <a:lstStyle/>
          <a:p>
            <a:r>
              <a:t>1. 电力系统可靠性评估技术是指通过对电力系统运行数据进行分析，评估电力系统可靠性水平的技术。</a:t>
            </a:r>
          </a:p>
          <a:p>
            <a:r>
              <a:t>2. 电力系统可靠性评估技术主要包括可靠性指标计算、可靠性分析和可靠性预测三个过程。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Subtitle 2"/>
          <p:cNvSpPr>
            <a:spLocks noGrp="1"/>
          </p:cNvSpPr>
          <p:nvPr>
            <p:ph type="subTitle" idx="1"/>
          </p:nvPr>
        </p:nvSpPr>
        <p:spPr/>
        <p:txBody>
          <a:bodyPr/>
          <a:lstStyle/>
          <a:p>
            <a:r>
              <a:t>电力系统故障诊断与故障排除技术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电力系统故障诊断数据的获取，</a:t>
            </a:r>
          </a:p>
        </p:txBody>
      </p:sp>
      <p:sp>
        <p:nvSpPr>
          <p:cNvPr id="4" name="Content Placeholder 3"/>
          <p:cNvSpPr>
            <a:spLocks noGrp="1"/>
          </p:cNvSpPr>
          <p:nvPr>
            <p:ph sz="half" idx="2"/>
          </p:nvPr>
        </p:nvSpPr>
        <p:spPr/>
        <p:txBody>
          <a:bodyPr/>
          <a:lstStyle/>
          <a:p>
            <a:r>
              <a:t>1. 电力系统故障诊断数据获取是电力行业中最关键的环节之一。</a:t>
            </a:r>
          </a:p>
          <a:p>
            <a:r>
              <a:t>2. 电力系统故障诊断数据获取方式主要包括故障记录仪数据获取、保护装置数据获取、智能电子设备数据获取、传感器数据获取等。</a:t>
            </a:r>
          </a:p>
          <a:p>
            <a:r>
              <a:t>3. 电力系统故障诊断数据获取的可靠性对诊断结果的准确性至关重要。</a:t>
            </a:r>
          </a:p>
          <a:p>
            <a:r>
              <a:t>4. 电力系统故障诊断数据的获取是故障排除工作的基础。</a:t>
            </a:r>
          </a:p>
        </p:txBody>
      </p:sp>
      <p:sp>
        <p:nvSpPr>
          <p:cNvPr id="5" name="Text Placeholder 4"/>
          <p:cNvSpPr>
            <a:spLocks noGrp="1"/>
          </p:cNvSpPr>
          <p:nvPr>
            <p:ph type="body" idx="3"/>
          </p:nvPr>
        </p:nvSpPr>
        <p:spPr/>
        <p:txBody>
          <a:bodyPr/>
          <a:lstStyle/>
          <a:p>
            <a:r>
              <a:t>电力系统故障诊断方法，</a:t>
            </a:r>
          </a:p>
        </p:txBody>
      </p:sp>
      <p:sp>
        <p:nvSpPr>
          <p:cNvPr id="6" name="Content Placeholder 5"/>
          <p:cNvSpPr>
            <a:spLocks noGrp="1"/>
          </p:cNvSpPr>
          <p:nvPr>
            <p:ph sz="half" idx="4"/>
          </p:nvPr>
        </p:nvSpPr>
        <p:spPr/>
        <p:txBody>
          <a:bodyPr/>
          <a:lstStyle/>
          <a:p>
            <a:r>
              <a:t>1. 电力系统故障诊断方法包括人工诊断法、专家系统诊断法、模糊诊断法、神经网络诊断法、遗传算法诊断法、蚁群算法诊断法、机器学习诊断法等。</a:t>
            </a:r>
          </a:p>
          <a:p>
            <a:r>
              <a:t>2. 人工诊断法是电力系统故障诊断中最基础的方法。</a:t>
            </a:r>
          </a:p>
          <a:p>
            <a:r>
              <a:t>3. 专家系统诊断法是将专家知识转化为计算机程序，从而实现故障诊断。</a:t>
            </a:r>
          </a:p>
          <a:p>
            <a:r>
              <a:t>4. 模糊诊断法是利用模糊理论对故障进行诊断。</a:t>
            </a:r>
          </a:p>
          <a:p>
            <a:r>
              <a:t>5. 神经网络诊断法是利用神经网络技术对故障进行诊断。</a:t>
            </a:r>
          </a:p>
          <a:p>
            <a:r>
              <a:t>6. 遗传算法诊断法是利用遗传算法技术对故障进行诊断。</a:t>
            </a:r>
          </a:p>
          <a:p>
            <a:r>
              <a:t>7. 蚁群算法诊断法是利用蚁群算法技术对故障进行诊断。</a:t>
            </a:r>
          </a:p>
          <a:p>
            <a:r>
              <a:t>8. 机器学习诊断法是利用机器学习技术对故障进行诊断。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电力系统故障排除技术，</a:t>
            </a:r>
          </a:p>
        </p:txBody>
      </p:sp>
      <p:sp>
        <p:nvSpPr>
          <p:cNvPr id="4" name="Content Placeholder 3"/>
          <p:cNvSpPr>
            <a:spLocks noGrp="1"/>
          </p:cNvSpPr>
          <p:nvPr>
            <p:ph sz="half" idx="2"/>
          </p:nvPr>
        </p:nvSpPr>
        <p:spPr/>
        <p:txBody>
          <a:bodyPr/>
          <a:lstStyle/>
          <a:p>
            <a:r>
              <a:t>1. 电力系统故障排除技术包括人工故障排除法、专家系统故障排除法、模糊故障排除法、神经网络故障排除法、遗传算法故障排除法、蚁群算法故障排除法、机器学习故障排除法等。</a:t>
            </a:r>
          </a:p>
          <a:p>
            <a:r>
              <a:t>2. 人工故障排除法是电力系统故障排除中最基础的方法。</a:t>
            </a:r>
          </a:p>
          <a:p>
            <a:r>
              <a:t>3. 专家系统故障排除法是将专家知识转化为计算机程序，从而实现故障排除。</a:t>
            </a:r>
          </a:p>
          <a:p>
            <a:r>
              <a:t>4. 模糊故障排除法是利用模糊理论对故障进行排除。</a:t>
            </a:r>
          </a:p>
          <a:p>
            <a:r>
              <a:t>5. 神经网络故障排除法是利用神经网络技术对故障进行排除。</a:t>
            </a:r>
          </a:p>
          <a:p>
            <a:r>
              <a:t>6. 遗传算法故障排除法是利用遗传算法技术对故障进行排除。</a:t>
            </a:r>
          </a:p>
          <a:p>
            <a:r>
              <a:t>7. 蚁群算法故障排除法是利用蚁群算法技术对故障进行排除。</a:t>
            </a:r>
          </a:p>
          <a:p>
            <a:r>
              <a:t>8. 机器学习故障排除法是利用机器学习技术对故障进行排除。</a:t>
            </a:r>
          </a:p>
        </p:txBody>
      </p:sp>
      <p:sp>
        <p:nvSpPr>
          <p:cNvPr id="5" name="Text Placeholder 4"/>
          <p:cNvSpPr>
            <a:spLocks noGrp="1"/>
          </p:cNvSpPr>
          <p:nvPr>
            <p:ph type="body" idx="3"/>
          </p:nvPr>
        </p:nvSpPr>
        <p:spPr/>
        <p:txBody>
          <a:bodyPr/>
          <a:lstStyle/>
          <a:p>
            <a:r>
              <a:t>电力系统故障诊断与故障排除技术的发展趋势，</a:t>
            </a:r>
          </a:p>
        </p:txBody>
      </p:sp>
      <p:sp>
        <p:nvSpPr>
          <p:cNvPr id="6" name="Content Placeholder 5"/>
          <p:cNvSpPr>
            <a:spLocks noGrp="1"/>
          </p:cNvSpPr>
          <p:nvPr>
            <p:ph sz="half" idx="4"/>
          </p:nvPr>
        </p:nvSpPr>
        <p:spPr/>
        <p:txBody>
          <a:bodyPr/>
          <a:lstStyle/>
          <a:p>
            <a:r>
              <a:t>1. 电力系统故障诊断与故障排除技术的发展趋势是智能化、自动化、网络化、一体化。</a:t>
            </a:r>
          </a:p>
          <a:p>
            <a:r>
              <a:t>2. 智能化是指故障诊断与故障排除技术将变得更加智能，能够自动识别故障类型，自动定位故障位置，自动提出故障排除方案。</a:t>
            </a:r>
          </a:p>
          <a:p>
            <a:r>
              <a:t>3. 自动化是指故障诊断与故障排除技术将变得更加自动化，能够自动执行故障诊断与故障排除任务，无需人工干预。</a:t>
            </a:r>
          </a:p>
          <a:p>
            <a:r>
              <a:t>4. 网络化是指故障诊断与故障排除技术将与其他系统集成，实现信息共享、资源共享，从而提高故障诊断与故障排除效率。</a:t>
            </a:r>
          </a:p>
          <a:p>
            <a:r>
              <a:t>5. 一体化是指故障诊断与故障排除技术将与电力系统其他技术融为一体，形成一个整体，实现故障诊断与故障排除的系统化、集成化、优化化。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电力系统故障诊断与故障排除技术的前沿技术，</a:t>
            </a:r>
          </a:p>
        </p:txBody>
      </p:sp>
      <p:sp>
        <p:nvSpPr>
          <p:cNvPr id="4" name="Content Placeholder 3"/>
          <p:cNvSpPr>
            <a:spLocks noGrp="1"/>
          </p:cNvSpPr>
          <p:nvPr>
            <p:ph sz="half" idx="2"/>
          </p:nvPr>
        </p:nvSpPr>
        <p:spPr/>
        <p:txBody>
          <a:bodyPr/>
          <a:lstStyle/>
          <a:p>
            <a:r>
              <a:t>1. 电力系统故障诊断与故障排除技术的前沿技术包括大数据技术、云计算技术、物联网技术、人工智能技术等。</a:t>
            </a:r>
          </a:p>
          <a:p>
            <a:r>
              <a:t>2. 大数据技术可以帮助电力系统故障诊断与故障排除技术处理海量数据，从中提取有价值的信息。</a:t>
            </a:r>
          </a:p>
          <a:p>
            <a:r>
              <a:t>3. 云计算技术可以帮助电力系统故障诊断与故障排除技术实现按需分配资源，降低成本。</a:t>
            </a:r>
          </a:p>
          <a:p>
            <a:r>
              <a:t>4. 物联网技术可以帮助电力系统故障诊断与故障排除技术实现设备的互联互通，提高故障诊断与故障排除效率。</a:t>
            </a:r>
          </a:p>
          <a:p>
            <a:r>
              <a:t>5. 人工智能技术可以帮助电力系统故障诊断与故障排除技术实现智能化、自动化。</a:t>
            </a:r>
          </a:p>
        </p:txBody>
      </p:sp>
      <p:sp>
        <p:nvSpPr>
          <p:cNvPr id="5" name="Text Placeholder 4"/>
          <p:cNvSpPr>
            <a:spLocks noGrp="1"/>
          </p:cNvSpPr>
          <p:nvPr>
            <p:ph type="body" idx="3"/>
          </p:nvPr>
        </p:nvSpPr>
        <p:spPr/>
        <p:txBody>
          <a:bodyPr/>
          <a:lstStyle/>
          <a:p>
            <a:r>
              <a:t>电力系统故障诊断与故障排除技术的研究方向，</a:t>
            </a:r>
          </a:p>
        </p:txBody>
      </p:sp>
      <p:sp>
        <p:nvSpPr>
          <p:cNvPr id="6" name="Content Placeholder 5"/>
          <p:cNvSpPr>
            <a:spLocks noGrp="1"/>
          </p:cNvSpPr>
          <p:nvPr>
            <p:ph sz="half" idx="4"/>
          </p:nvPr>
        </p:nvSpPr>
        <p:spPr/>
        <p:txBody>
          <a:bodyPr/>
          <a:lstStyle/>
          <a:p>
            <a:r>
              <a:t>1. 电力系统故障诊断与故障排除技术的研究方向包括智能故障诊断技术、自动化故障排除技术、网络化故障诊断与故障排除技术、一体化故障诊断与故障排除技术等。</a:t>
            </a:r>
          </a:p>
          <a:p>
            <a:r>
              <a:t>2. 智能故障诊断技术的研究方向包括故障类型自动识别技术、故障位置自动定位技术、故障排除方案自动提出技术等。</a:t>
            </a:r>
          </a:p>
          <a:p>
            <a:r>
              <a:t>3. 自动化故障排除技术的研究方向包括故障排除任务自动执行技术、故障排除过程自动优化技术等。</a:t>
            </a:r>
          </a:p>
          <a:p>
            <a:r>
              <a:t>4. 网络化故障诊断与故障排除技术的研究方向包括信息共享技术、资源共享技术等。</a:t>
            </a:r>
          </a:p>
          <a:p>
            <a:r>
              <a:t>5. 一体化故障诊断与故障排除技术的研究方向包括系统化技术、集成化技术、优化化技术等。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电力系统故障排除技术</a:t>
            </a:r>
          </a:p>
        </p:txBody>
      </p:sp>
      <p:sp>
        <p:nvSpPr>
          <p:cNvPr id="3" name="Subtitle 2"/>
          <p:cNvSpPr>
            <a:spLocks noGrp="1"/>
          </p:cNvSpPr>
          <p:nvPr>
            <p:ph type="subTitle" idx="1"/>
          </p:nvPr>
        </p:nvSpPr>
        <p:spPr/>
        <p:txBody>
          <a:bodyPr/>
          <a:lstStyle/>
          <a:p>
            <a:r>
              <a:t>电力系统故障诊断与故障排除技术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电力系统故障排除技术</a:t>
            </a:r>
          </a:p>
        </p:txBody>
      </p:sp>
      <p:sp>
        <p:nvSpPr>
          <p:cNvPr id="3" name="Text Placeholder 2"/>
          <p:cNvSpPr>
            <a:spLocks noGrp="1"/>
          </p:cNvSpPr>
          <p:nvPr>
            <p:ph type="body" idx="1"/>
          </p:nvPr>
        </p:nvSpPr>
        <p:spPr/>
        <p:txBody>
          <a:bodyPr/>
          <a:lstStyle/>
          <a:p>
            <a:r>
              <a:t>故障排除基本步骤：</a:t>
            </a:r>
          </a:p>
        </p:txBody>
      </p:sp>
      <p:sp>
        <p:nvSpPr>
          <p:cNvPr id="4" name="Content Placeholder 3"/>
          <p:cNvSpPr>
            <a:spLocks noGrp="1"/>
          </p:cNvSpPr>
          <p:nvPr>
            <p:ph sz="half" idx="2"/>
          </p:nvPr>
        </p:nvSpPr>
        <p:spPr/>
        <p:txBody>
          <a:bodyPr/>
          <a:lstStyle/>
          <a:p>
            <a:r>
              <a:t>1. 确定故障的类型和范围：包括检查保护装置的动作情况，分析故障记录，检查被保护设备的状态等。</a:t>
            </a:r>
          </a:p>
          <a:p>
            <a:r>
              <a:t>2. 分析故障原因：包括对故障进行分析，找出故障的直接原因和根本原因，并提出解决方法。</a:t>
            </a:r>
          </a:p>
          <a:p>
            <a:r>
              <a:t>3. 制定故障排除方案：包括根据分析结果，制定切除故障点的方案，选择合适的方法和设备，并制定详细的实施步骤。</a:t>
            </a:r>
          </a:p>
          <a:p>
            <a:r>
              <a:t>4. 实施故障排除方案：包括按顺序执行方案，采取措施消除故障，并进行必要的安全措施。</a:t>
            </a:r>
          </a:p>
          <a:p>
            <a:r>
              <a:t>5. 检查故障排除结果：包括检查被保护设备的状态，确认故障已排除，并对保护装置和设备进行必要的维护和检修。</a:t>
            </a:r>
          </a:p>
        </p:txBody>
      </p:sp>
      <p:sp>
        <p:nvSpPr>
          <p:cNvPr id="5" name="Text Placeholder 4"/>
          <p:cNvSpPr>
            <a:spLocks noGrp="1"/>
          </p:cNvSpPr>
          <p:nvPr>
            <p:ph type="body" idx="3"/>
          </p:nvPr>
        </p:nvSpPr>
        <p:spPr/>
        <p:txBody>
          <a:bodyPr/>
          <a:lstStyle/>
          <a:p>
            <a:r>
              <a:t>故障排除方法：</a:t>
            </a:r>
          </a:p>
        </p:txBody>
      </p:sp>
      <p:sp>
        <p:nvSpPr>
          <p:cNvPr id="6" name="Content Placeholder 5"/>
          <p:cNvSpPr>
            <a:spLocks noGrp="1"/>
          </p:cNvSpPr>
          <p:nvPr>
            <p:ph sz="half" idx="4"/>
          </p:nvPr>
        </p:nvSpPr>
        <p:spPr/>
        <p:txBody>
          <a:bodyPr/>
          <a:lstStyle/>
          <a:p>
            <a:r>
              <a:t>1. 保护装置的检查和维护：包括定期检查保护装置的运行情况，及时发现问题并进行必要的维护，提高保护装置的可靠性。</a:t>
            </a:r>
          </a:p>
          <a:p>
            <a:r>
              <a:t>2. 保护装置的整定和校验：包括根据运行情况和设备参数对保护装置进行整定和校验，确保保护装置的准确性和可靠性。</a:t>
            </a:r>
          </a:p>
          <a:p>
            <a:r>
              <a:t>3. 设备的检查和维护：包括定期检查被保护设备的绝缘，连接，接触等情况，及时发现问题并进行必要的维护，提高设备的可靠性。</a:t>
            </a:r>
          </a:p>
          <a:p>
            <a:r>
              <a:t>4. 故障记录的分析：包括收集和分析故障记录，找出故障类型，故障原因和故障位置，以便采取针对性的措施消除故障。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基于专家系统的智能故障诊断</a:t>
            </a:r>
          </a:p>
        </p:txBody>
      </p:sp>
      <p:sp>
        <p:nvSpPr>
          <p:cNvPr id="3" name="Subtitle 2"/>
          <p:cNvSpPr>
            <a:spLocks noGrp="1"/>
          </p:cNvSpPr>
          <p:nvPr>
            <p:ph type="subTitle" idx="1"/>
          </p:nvPr>
        </p:nvSpPr>
        <p:spPr/>
        <p:txBody>
          <a:bodyPr/>
          <a:lstStyle/>
          <a:p>
            <a:r>
              <a:t>电力系统故障诊断与故障排除技术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基于专家系统的智能故障诊断</a:t>
            </a:r>
          </a:p>
        </p:txBody>
      </p:sp>
      <p:sp>
        <p:nvSpPr>
          <p:cNvPr id="3" name="Content Placeholder 2"/>
          <p:cNvSpPr>
            <a:spLocks noGrp="1"/>
          </p:cNvSpPr>
          <p:nvPr>
            <p:ph sz="half" idx="2"/>
          </p:nvPr>
        </p:nvSpPr>
        <p:spPr/>
        <p:txBody>
          <a:bodyPr/>
          <a:lstStyle/>
          <a:p>
            <a:r>
              <a:t>1. 知识库：由故障诊断知识、系统部件信息、故障现象等组成。</a:t>
            </a:r>
          </a:p>
          <a:p>
            <a:r>
              <a:t>2. 推理机：遵循一定的逻辑和规则对知识库进行加工处理，从而得出故障诊断结果。</a:t>
            </a:r>
          </a:p>
          <a:p>
            <a:r>
              <a:t>3. 用户界面：为用户提供与系统交互的途径，方便用户输入故障现象、接收诊断结果等。</a:t>
            </a:r>
          </a:p>
        </p:txBody>
      </p:sp>
      <p:sp>
        <p:nvSpPr>
          <p:cNvPr id="4" name="Text Placeholder 3"/>
          <p:cNvSpPr>
            <a:spLocks noGrp="1"/>
          </p:cNvSpPr>
          <p:nvPr>
            <p:ph type="body" idx="3"/>
          </p:nvPr>
        </p:nvSpPr>
        <p:spPr/>
        <p:txBody>
          <a:bodyPr/>
          <a:lstStyle/>
          <a:p>
            <a:r>
              <a:t>语义网技术在故障诊断中的应用：</a:t>
            </a:r>
          </a:p>
        </p:txBody>
      </p:sp>
      <p:sp>
        <p:nvSpPr>
          <p:cNvPr id="5" name="Content Placeholder 4"/>
          <p:cNvSpPr>
            <a:spLocks noGrp="1"/>
          </p:cNvSpPr>
          <p:nvPr>
            <p:ph sz="half" idx="4"/>
          </p:nvPr>
        </p:nvSpPr>
        <p:spPr/>
        <p:txBody>
          <a:bodyPr/>
          <a:lstStyle/>
          <a:p>
            <a:r>
              <a:t>1. 语义网技术可以为电力系统故障诊断提供一个统一的信息表示框架，从而实现不同系统之间的故障信息共享和集成。</a:t>
            </a:r>
          </a:p>
          <a:p>
            <a:r>
              <a:t>2. 基于语义网技术，可以建立故障诊断知识库，将电力系统故障的知识和经验以机器可理解的形式存储起来。</a:t>
            </a:r>
          </a:p>
          <a:p>
            <a:r>
              <a:t>3. 语义网技术还可以支持推理机进行推理和决策，从而实现故障的自动诊断。</a:t>
            </a:r>
          </a:p>
        </p:txBody>
      </p:sp>
      <p:sp>
        <p:nvSpPr>
          <p:cNvPr id="6" name="Text Placeholder 5"/>
          <p:cNvSpPr>
            <a:spLocks noGrp="1"/>
          </p:cNvSpPr>
          <p:nvPr>
            <p:ph type="body" idx="1"/>
          </p:nvPr>
        </p:nvSpPr>
        <p:spPr/>
        <p:txBody>
          <a:bodyPr/>
          <a:lstStyle/>
          <a:p>
            <a:r>
              <a:t>专家系统的结构组成：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基于专家系统的智能故障诊断</a:t>
            </a:r>
          </a:p>
        </p:txBody>
      </p:sp>
      <p:sp>
        <p:nvSpPr>
          <p:cNvPr id="3" name="Text Placeholder 2"/>
          <p:cNvSpPr>
            <a:spLocks noGrp="1"/>
          </p:cNvSpPr>
          <p:nvPr>
            <p:ph type="body" idx="1"/>
          </p:nvPr>
        </p:nvSpPr>
        <p:spPr/>
        <p:txBody>
          <a:bodyPr/>
          <a:lstStyle/>
          <a:p>
            <a:r>
              <a:t>机器学习技术在故障诊断中的应用：</a:t>
            </a:r>
          </a:p>
        </p:txBody>
      </p:sp>
      <p:sp>
        <p:nvSpPr>
          <p:cNvPr id="4" name="Content Placeholder 3"/>
          <p:cNvSpPr>
            <a:spLocks noGrp="1"/>
          </p:cNvSpPr>
          <p:nvPr>
            <p:ph sz="half" idx="2"/>
          </p:nvPr>
        </p:nvSpPr>
        <p:spPr/>
        <p:txBody>
          <a:bodyPr/>
          <a:lstStyle/>
          <a:p>
            <a:r>
              <a:t>1. 机器学习技术可以从电力系统故障数据中学习故障的特征和规律，从而建立故障诊断模型。</a:t>
            </a:r>
          </a:p>
          <a:p>
            <a:r>
              <a:t>2. 基于机器学习技术，可以实现故障的自动诊断和预测，提高故障诊断的准确性和可靠性。</a:t>
            </a:r>
          </a:p>
          <a:p>
            <a:r>
              <a:t>3. 机器学习技术还可以用于电力系统故障的根因分析，帮助找出故障的真正原因，从而防止故障的再次发生。</a:t>
            </a:r>
          </a:p>
        </p:txBody>
      </p:sp>
      <p:sp>
        <p:nvSpPr>
          <p:cNvPr id="5" name="Text Placeholder 4"/>
          <p:cNvSpPr>
            <a:spLocks noGrp="1"/>
          </p:cNvSpPr>
          <p:nvPr>
            <p:ph type="body" idx="3"/>
          </p:nvPr>
        </p:nvSpPr>
        <p:spPr/>
        <p:txBody>
          <a:bodyPr/>
          <a:lstStyle/>
          <a:p>
            <a:r>
              <a:t>云计算技术在故障诊断中的应用：</a:t>
            </a:r>
          </a:p>
        </p:txBody>
      </p:sp>
      <p:sp>
        <p:nvSpPr>
          <p:cNvPr id="6" name="Content Placeholder 5"/>
          <p:cNvSpPr>
            <a:spLocks noGrp="1"/>
          </p:cNvSpPr>
          <p:nvPr>
            <p:ph sz="half" idx="4"/>
          </p:nvPr>
        </p:nvSpPr>
        <p:spPr/>
        <p:txBody>
          <a:bodyPr/>
          <a:lstStyle/>
          <a:p>
            <a:r>
              <a:t>1. 云计算技术可以为电力系统故障诊断提供一个强大的计算平台，从而实现故障的快速诊断和处理。</a:t>
            </a:r>
          </a:p>
          <a:p>
            <a:r>
              <a:t>2. 基于云计算技术，可以建立故障诊断云平台，将故障诊断任务分配给不同的云计算资源，从而提高故障诊断的效率和可靠性。</a:t>
            </a:r>
          </a:p>
          <a:p>
            <a:r>
              <a:t>3. 云计算技术還可以支持故障诊断大數據的存储和分析，从而为故障诊断提供更全面、更准确的信息。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基于专家系统的智能故障诊断</a:t>
            </a:r>
          </a:p>
        </p:txBody>
      </p:sp>
      <p:sp>
        <p:nvSpPr>
          <p:cNvPr id="3" name="Text Placeholder 2"/>
          <p:cNvSpPr>
            <a:spLocks noGrp="1"/>
          </p:cNvSpPr>
          <p:nvPr>
            <p:ph type="body" idx="1"/>
          </p:nvPr>
        </p:nvSpPr>
        <p:spPr/>
        <p:txBody>
          <a:bodyPr/>
          <a:lstStyle/>
          <a:p>
            <a:r>
              <a:t>区块链技术在故障诊断中的应用：</a:t>
            </a:r>
          </a:p>
        </p:txBody>
      </p:sp>
      <p:sp>
        <p:nvSpPr>
          <p:cNvPr id="4" name="Content Placeholder 3"/>
          <p:cNvSpPr>
            <a:spLocks noGrp="1"/>
          </p:cNvSpPr>
          <p:nvPr>
            <p:ph sz="half" idx="2"/>
          </p:nvPr>
        </p:nvSpPr>
        <p:spPr/>
        <p:txBody>
          <a:bodyPr/>
          <a:lstStyle/>
          <a:p>
            <a:r>
              <a:t>1. 区块链技术可以为电力系统故障诊断提供一个安全、透明的故障信息记录和共享平台，从而提高故障诊断的可靠性和可追溯性。</a:t>
            </a:r>
          </a:p>
          <a:p>
            <a:r>
              <a:t>2. 基於区块链技術，可以建立故障诊断区块链平台，将故障诊断信息存储在区块链上，从而防止信息篡改和丢失。</a:t>
            </a:r>
          </a:p>
          <a:p>
            <a:r>
              <a:t>3. 区块链技术还可以支持故障诊断信息的可追溯性，方便故障诊断人员对故障进行分析和处理。</a:t>
            </a:r>
          </a:p>
        </p:txBody>
      </p:sp>
      <p:sp>
        <p:nvSpPr>
          <p:cNvPr id="5" name="Text Placeholder 4"/>
          <p:cNvSpPr>
            <a:spLocks noGrp="1"/>
          </p:cNvSpPr>
          <p:nvPr>
            <p:ph type="body" idx="3"/>
          </p:nvPr>
        </p:nvSpPr>
        <p:spPr/>
        <p:txBody>
          <a:bodyPr/>
          <a:lstStyle/>
          <a:p>
            <a:r>
              <a:t>人工智能技术在故障诊断中的发展趋势：</a:t>
            </a:r>
          </a:p>
        </p:txBody>
      </p:sp>
      <p:sp>
        <p:nvSpPr>
          <p:cNvPr id="6" name="Content Placeholder 5"/>
          <p:cNvSpPr>
            <a:spLocks noGrp="1"/>
          </p:cNvSpPr>
          <p:nvPr>
            <p:ph sz="half" idx="4"/>
          </p:nvPr>
        </p:nvSpPr>
        <p:spPr/>
        <p:txBody>
          <a:bodyPr/>
          <a:lstStyle/>
          <a:p>
            <a:r>
              <a:t>1. 人工智能技术在电力系统故障诊断领域的发展趋势主要包括：故障诊断知识库的自动构建和更新、故障诊断模型的自动学习和优化、故障诊断推理和决策的智能化等。</a:t>
            </a:r>
          </a:p>
          <a:p>
            <a:r>
              <a:t>2. 人工智能技术将极大地提高电力系统故障诊断的准确性、可靠性和效率，成为电力系统故障诊断领域的关键技术之一。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https://d.book118.com/496155013202010101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电力系统故障概述</vt:lpstr>
      <vt:lpstr>#. 电力系统故障概述</vt:lpstr>
      <vt:lpstr>#. 电力系统故障概述</vt:lpstr>
      <vt:lpstr>#. 电力系统故障概述</vt:lpstr>
      <vt:lpstr> 电力系统故障诊断技术</vt:lpstr>
      <vt:lpstr> 电力系统故障诊断技术</vt:lpstr>
      <vt:lpstr> 电力系统故障诊断技术</vt:lpstr>
      <vt:lpstr> 电力系统故障诊断技术</vt:lpstr>
      <vt:lpstr> 电力系统故障排除技术</vt:lpstr>
      <vt:lpstr>#. 电力系统故障排除技术</vt:lpstr>
      <vt:lpstr> 基于专家系统的智能故障诊断</vt:lpstr>
      <vt:lpstr>#. 基于专家系统的智能故障诊断</vt:lpstr>
      <vt:lpstr>#. 基于专家系统的智能故障诊断</vt:lpstr>
      <vt:lpstr>#. 基于专家系统的智能故障诊断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2024-09-26T07:06:07.880</cp:lastPrinted>
  <dcterms:created xsi:type="dcterms:W3CDTF">2024-09-25T23:06:07Z</dcterms:created>
  <dcterms:modified xsi:type="dcterms:W3CDTF">2024-09-25T23:06:09Z</dcterms:modified>
</cp:coreProperties>
</file>