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B260508-E4E6-4E44-92CB-F548EF99EB2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67152-FA3C-410B-9C42-DFC5F055C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7AF7C-DB32-4692-BFD6-F826EA9EC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289F7-675D-456D-982B-3A28C3DF9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9ECD3-BB02-43E0-A71B-2B114A0EF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6DE36-F47A-483A-97D8-4881C2564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454A69-44A4-484E-B936-34B8EDC9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DFC36-CEBF-4DC4-A047-B5C979109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4E976-5400-40ED-82E5-EA699CFB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9A0E2-ECB9-4691-A14F-11240B9D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A5B99-7C62-4D1C-A506-E956F580B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D5A25-FB32-4D4D-B95F-3D4C9F0DD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B829988-AAE0-497F-89F4-6B4F1DB1374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0675A8C-BC66-475A-8EF1-A6308573AF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02032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中暑患者的护理查房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查房后的护理措施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护理效果评估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中暑患者的护理查房简介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中暑是指因高温天气、高温环境或剧烈运动等引起的身体热量过高，出现一系列中暑症状的现象。中暑对身体的危害很大，护理查房能够及时发现和处理中暑患者，是非常重要的工作。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中暑的发病机制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中暑时，身体过热导致体温调节功能失调，血容量减少引起循环障碍，细胞功能紊乱引起脏器损害，这些都是中暑发病的主要机制。护理查房是及时观察和处理这些症状的重要手段。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补充足量水分和电解质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口服补液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静脉注射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观察病情变化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防止再次中暑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避免高温环境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加强室内通风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chemeClr val="accent6"/>
                </a:solidFill>
                <a:latin typeface="Arial"/>
                <a:ea typeface="微软雅黑"/>
              </a:rPr>
              <a:t>中暑的护理原则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6"/>
                </a:solidFill>
                <a:latin typeface="微软雅黑"/>
                <a:ea typeface="微软雅黑"/>
              </a:rPr>
              <a:t>及时降体温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冷敷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退热药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chemeClr val="accent6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1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EB554D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查房流程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30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了解病人的病史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详细询问病史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查看病历记录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观察病人的一般情况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观察面色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观察表情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测量体温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测量血压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询问病人的感觉和需求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询问症状感受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时，护士要具备良好的沟通技巧。首先，要有耐心和同理心，尊重患者的感受和需求。其次，注意言语和表情的和蔼，让患者感到温暖和安心。最后，要确保患者理解所提供的护理措施，解答疑虑，提供支持和安慰。沟通是护理工作中非常重要的一环，能够增进患者和护士之间的信任和合作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查房注意事项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体温监测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在护理中心，对于中暑患者，特别需要定时测量体温。此外，需要特别注意体温的波动情况，观察病人的皮肤状态，及时发现异常情况并采取相应措施。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休息调整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6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安排合理休息时间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根据患者病情和精神状态制定合适的休息计划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提供舒适的休息环境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避免剧烈运动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避免患者过度劳累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根据医嘱合理安排运动量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保持空气流通畅通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保持室内通风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避免患者过度疲劳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查房是中暑患者护理的重要环节，需要注意体温监测、水电解质平衡、休息调整和药物治疗等方面的重点，保证患者得到及时有效的护理措施，促进康复。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https://d.book118.com/496202032040010103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中暑患者的护理查房</vt:lpstr>
      <vt:lpstr>目录</vt:lpstr>
      <vt:lpstr>第一章 简介</vt:lpstr>
      <vt:lpstr>中暑患者的护理查房简介</vt:lpstr>
      <vt:lpstr> </vt:lpstr>
      <vt:lpstr>中暑的护理原则</vt:lpstr>
      <vt:lpstr>第2章 查房准备</vt:lpstr>
      <vt:lpstr>查房流程</vt:lpstr>
      <vt:lpstr> </vt:lpstr>
      <vt:lpstr>第3章 查房注意事项</vt:lpstr>
      <vt:lpstr> </vt:lpstr>
      <vt:lpstr>休息调整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2024-09-28T10:05:51.015</cp:lastPrinted>
  <dcterms:created xsi:type="dcterms:W3CDTF">2024-09-28T02:05:51Z</dcterms:created>
  <dcterms:modified xsi:type="dcterms:W3CDTF">2024-09-28T02:05:53Z</dcterms:modified>
</cp:coreProperties>
</file>