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DD4CD-F744-4CC5-AA1A-96843B362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6D39A-8DDE-4B59-A00F-E9869E18F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61E6C-5C29-4DEC-973C-F48B65D98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7ABE9-78A4-40A0-A158-978F37697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61B90F-CB43-4594-82B3-EF8E217BB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F27DCA-8A25-4EA5-B6C6-CAF87FFAE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E9B1C7-5631-4B6F-8133-B56C9F5FD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E1CD3-AC37-4119-A465-8AE539045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78893-7E30-438A-B36F-E1A7F633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F718F-E232-4160-BF21-3A97157DB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E8523-1337-45E2-8631-B2B827059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02054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矿业信息化与数字化转型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矿业信息化发展趋势
 数字化转型的必要性与挑战
 信息化技术在矿业中的应用
 矿业数字化转型的实践案例
 数字化转型的关键成功因素
 矿业信息化的安全与合规问题
 未来展望与持续发展策略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矿业信息化发展趋势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矿业信息化与数字化转型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矿业信息化发展趋势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矿业信息化发展趋势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1.自动化与智能化：随着技术的不断进步，矿业生产正向着自动化和智能化的方向发展。信息化技术如物联网、大数据、人工智能等在矿业中的应用将更加广泛，提高生产效率，降低成本，提高安全性。</a:t>
            </a:r>
          </a:p>
          <a:p>
            <a:r>
              <a:t>2.数据驱动决策：矿业企业将更加注重数据的收集、分析和利用，以数据驱动决策，提高决策的准确性和效率。这将有助于企业更好地把握市场趋势，优化资源配置，提升竞争力。</a:t>
            </a:r>
          </a:p>
          <a:p>
            <a:r>
              <a:t>3.产业链协同：矿业信息化将促进产业链上下游企业之间的协同合作，实现信息的共享和资源的优化配置。这将有助于提高整个产业链的效率和竞争力。</a:t>
            </a:r>
          </a:p>
          <a:p>
            <a:r>
              <a:t>4.环保与可持续发展：随着社会对环保和可持续发展的日益重视，矿业企业需要借助信息化技术，提高资源利用率，减少环境污染，实现绿色发展。</a:t>
            </a:r>
          </a:p>
          <a:p>
            <a:r>
              <a:t>5.云计算与大数据应用：云计算和大数据技术的应用将成为矿业信息化的重要趋势。这些技术将有助于企业实现海量数据的存储、分析和共享，提高数据处理能力，提升企业的运营效率。</a:t>
            </a:r>
          </a:p>
          <a:p>
            <a:r>
              <a:t>6.标准化与规范化：矿业信息化的发展需要建立在标准化和规范化的基础上。未来，矿业企业需要更加注重信息化系统的标准化和规范化建设，以实现信息的互通和共享，提高信息化水平。</a:t>
            </a:r>
          </a:p>
          <a:p>
            <a:r>
              <a:t>以上内容仅供参考，具体情况还需根据实际的矿业信息化发展趋势来确定。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数字化转型的必要性与挑战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矿业信息化与数字化转型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数字化转型的必要性与挑战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数字化转型的必要性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1.提高生产效率：数字化转型能够大幅提高矿山生产效率，减少人力成本，提升企业竞争力。</a:t>
            </a:r>
          </a:p>
          <a:p>
            <a:r>
              <a:t>2.优化管理流程：数字化转型可以优化矿山管理流程，提高管理效率，降低管理成本。</a:t>
            </a:r>
          </a:p>
          <a:p>
            <a:r>
              <a:t>3.创新商业模式：数字化转型可以推动矿业企业的商业模式创新，开拓新的市场和服务领域。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数字化转型的挑战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1.技术成本高：数字化转型需要大量的技术投入，包括硬件、软件、网络等方面的建设，成本较高。</a:t>
            </a:r>
          </a:p>
          <a:p>
            <a:r>
              <a:t>2.数据安全风险：数字化转型后，数据安全问题更加突出，需要加强数据保护和管理，确保数据安全。</a:t>
            </a:r>
          </a:p>
          <a:p>
            <a:r>
              <a:t>3.人才短缺：数字化转型需要具备数字化技术的人才支持，而目前矿业行业数字化人才短缺，需要加强人才培养和引进。</a:t>
            </a:r>
          </a:p>
          <a:p>
            <a:r>
              <a:t>以上内容仅供参考，具体内容还需要根据实际情况进行调整和补充。希望能够帮助到您完成简报PPT的制作。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信息化技术在矿业中的应用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矿业信息化与数字化转型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信息化技术在矿业中的应用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1.提高生产效率：通过自动化和机器人技术，可以减少人工参与，提高生产效率。</a:t>
            </a:r>
          </a:p>
          <a:p>
            <a:r>
              <a:t>2.降低安全风险：自动化和机器人技术可以替代人类完成危险和繁重的工作，降低安全风险。</a:t>
            </a:r>
          </a:p>
          <a:p>
            <a:r>
              <a:t>3.提高精度：机器人技术可以提高采矿的精度，减少资源浪费。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1.数据采集与传输：物联网技术可以用于数据采集和传输，实现设备间的互联互通。</a:t>
            </a:r>
          </a:p>
          <a:p>
            <a:r>
              <a:t>2.实时监控：通过物联网技术，可以实时监控设备的运行状态，提高设备的维护效率。</a:t>
            </a:r>
          </a:p>
          <a:p>
            <a:r>
              <a:t>3.智能化管理：物联网技术可以实现智能化管理，提高矿业管理的效率。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自动化与机器人技术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信息化技术在矿业中的应用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大数据与云计算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1.数据存储与分析：大数据和云计算技术可以用于数据存储和分析，提高数据处理效率。</a:t>
            </a:r>
          </a:p>
          <a:p>
            <a:r>
              <a:t>2.预测与决策支持：通过大数据和云计算技术，可以实现预测和决策支持，帮助矿业企业更好地制定计划。</a:t>
            </a:r>
          </a:p>
          <a:p>
            <a:r>
              <a:t>3.资源优化：大数据和云计算技术可以实现资源的优化配置，提高企业的经济效益。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地理信息系统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1.地质数据采集与处理：地理信息系统可以用于地质数据采集和处理，提高地质勘查的效率。</a:t>
            </a:r>
          </a:p>
          <a:p>
            <a:r>
              <a:t>2.矿产资源评估：通过地理信息系统，可以对矿产资源进行评估，为矿业企业的决策提供支持。</a:t>
            </a:r>
          </a:p>
          <a:p>
            <a:r>
              <a:t>3.矿山规划与设计：地理信息系统可以用于矿山规划和设计，提高矿山建设的效率。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信息化技术在矿业中的应用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虚拟现实与增强现实技术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1.模拟与培训：虚拟现实和增强现实技术可以用于模拟和培训，提高矿工的技能水平。</a:t>
            </a:r>
          </a:p>
          <a:p>
            <a:r>
              <a:t>2.远程维修与支持：通过虚拟现实和增强现实技术，可以实现远程维修和支持，提高设备的维护效率。</a:t>
            </a:r>
          </a:p>
          <a:p>
            <a:r>
              <a:t>3.设计与规划：虚拟现实和增强现实技术可以用于矿山设计和规划，提高设计效率和质量。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5G通信技术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1.高速数据传输：5G通信技术可以实现高速数据传输，满足矿业企业大数据传输的需求。</a:t>
            </a:r>
          </a:p>
          <a:p>
            <a:r>
              <a:t>2.实时监控与智能化管理：通过5G通信技术，可以实现实时监控和智能化管理，提高矿业管理的效率。</a:t>
            </a:r>
          </a:p>
          <a:p>
            <a:r>
              <a:t>3.无人化采矿：5G通信技术可以支持无人化采矿，减少人工参与，提高生产效率和安全性。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矿业数字化转型的实践案例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矿业信息化与数字化转型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矿业数字化转型的实践案例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智能化矿山建设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1.利用先进的传感器和监测技术，实现矿山各项生产要素的实时监测和数据分析。</a:t>
            </a:r>
          </a:p>
          <a:p>
            <a:r>
              <a:t>2.构建智能化生产调度系统，提高生产效率，优化资源配置。</a:t>
            </a:r>
          </a:p>
          <a:p>
            <a:r>
              <a:t>3.结合人工智能技术，实现矿山安全风险的智能预警和防控。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无人化采矿作业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1.运用无人驾驶技术和自动化设备，实现采矿作业的无人化。</a:t>
            </a:r>
          </a:p>
          <a:p>
            <a:r>
              <a:t>2.提高采矿作业的安全性，降低人工成本，提高生产效率。</a:t>
            </a:r>
          </a:p>
          <a:p>
            <a:r>
              <a:t>3.结合地质数据和人工智能技术，实现采矿作业的精准控制和优化。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矿业数字化转型的实践案例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数字化矿山运营管理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1.建立数字化矿山运营管理系统，实现各项业务的数字化管理。</a:t>
            </a:r>
          </a:p>
          <a:p>
            <a:r>
              <a:t>2.通过数据分析，优化生产计划和调度，提高运营效率。</a:t>
            </a:r>
          </a:p>
          <a:p>
            <a:r>
              <a:t>3.结合云计算技术，实现矿山运营数据的实时共享和协同管理。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智能化选矿工艺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1.运用智能化选矿设备和技术，提高选矿效率和精矿品位。</a:t>
            </a:r>
          </a:p>
          <a:p>
            <a:r>
              <a:t>2.通过数据分析和人工智能技术，实现选矿工艺的精准控制和优化。</a:t>
            </a:r>
          </a:p>
          <a:p>
            <a:r>
              <a:t>3.降低选矿能耗和环境污染，提高矿业可持续发展水平。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https://d.book118.com/496202054124010034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矿业信息化发展趋势</vt:lpstr>
      <vt:lpstr> 矿业信息化发展趋势</vt:lpstr>
      <vt:lpstr> 数字化转型的必要性与挑战</vt:lpstr>
      <vt:lpstr> 数字化转型的必要性与挑战</vt:lpstr>
      <vt:lpstr> 信息化技术在矿业中的应用</vt:lpstr>
      <vt:lpstr> 信息化技术在矿业中的应用</vt:lpstr>
      <vt:lpstr> 信息化技术在矿业中的应用</vt:lpstr>
      <vt:lpstr> 信息化技术在矿业中的应用</vt:lpstr>
      <vt:lpstr> 矿业数字化转型的实践案例</vt:lpstr>
      <vt:lpstr> 矿业数字化转型的实践案例</vt:lpstr>
      <vt:lpstr> 矿业数字化转型的实践案例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2024-09-03T20:01:23.831</cp:lastPrinted>
  <dcterms:created xsi:type="dcterms:W3CDTF">2024-09-03T12:01:23Z</dcterms:created>
  <dcterms:modified xsi:type="dcterms:W3CDTF">2024-09-03T12:01:26Z</dcterms:modified>
</cp:coreProperties>
</file>