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19246-40C5-41A4-87A8-C39CCC9F8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A35BE-0DE1-4672-9E9E-DB613291E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2547A-29EB-48E8-AC77-2FF11F916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71F57-8D6D-4925-9322-FE6CA3DA4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4DEC1B-AD04-44A5-888E-78AF4E2E2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DD0EF-90E5-43F4-9DAF-F44390839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5FCBC8-A714-4712-A690-2DBE3DC63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55F01-BFF4-4213-92D6-7B875509D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D6DF8-8201-450C-B452-B62B3D189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C6B8C-AA72-4BC8-A3F3-99B6E865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435AD-B6A2-4AE8-A1EC-C5F4B424F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0.jpeg" /><Relationship Id="rId4" Type="http://schemas.openxmlformats.org/officeDocument/2006/relationships/image" Target="../media/image15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0213504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九年级《复句和关联词》课件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复句与关联词的关系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复句与关联词的运用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九年级常见复句类型及关联词举例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定义：复句是由两个或两个以上意义上相关、结构上互不作句子成分的分句组成。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分句间互不为成分，这是复句的本质特征。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关联词语是复句的重要标志，不同的关联词语表示不同的复句关系。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并列、顺承、解说、选择、递进。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联合复句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转折、条件、假设、因果、目的。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偏正复句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指分句之间的关系在两个层次以上的复句。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多重复句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复句的分类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表达复杂丰富的思想内容，增强语言的表现力。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使语言更加严密，表达更加准确。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使语言更加生动，富有感染力。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复句的作用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关联词概述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关联词是在复句中连接分句、标明分句间关系的词语，是复句重要的语法标志之一。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根据关联词在复句中的不同作用，可将其分为条件关联词、转折关联词、递进关联词、因果关联词等。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关联词的作用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连接作用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关联词能够将两个或两个以上的分句连接起来，构成复句，表达更为复杂的逻辑关系。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标明分句间关系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不同类型的关联词能够标明分句间的不同关系，如条件、转折、递进、因果等，有助于读者或听者更准确地理解句子的含义。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增强表达效果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使用适当的关联词可以使句子表达更加流畅、自然，增强语言的表达效果。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常见关联词举例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除非、只要、除非...才...、除非...否则...等。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但是、尽管、然而、却等。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不仅...而且...、不但...还...、除了...还有...等。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因为...所以...、由于...因此...、既然...就...等。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条件关联词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转折关联词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递进关联词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因果关联词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复句与关联词的关系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关联词位于分句之间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在复句中，关联词通常位于两个分句之间，起到连接前后分句、表明逻辑关系的作用。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关联词的位置与分句主语的关系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当两个分句主语相同时，关联词通常放在主语之后；当两个分句主语不同时，关联词通常放在主语之前。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关联词在复句中的位置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通过使用不同的关联词，可以明确表达复句之间的因果、转折、条件等逻辑关系，使句子意义更加清晰。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不同的关联词可以改变复句的语气和表达重点，如使用“但是”可以表达转折关系，突出后半句的内容。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关联词对复句意义的影响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改变复句的语气和重点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明确复句的逻辑关系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在某些情况下，为了语言的简洁和流畅，可以省略复句中的关联词，但需要根据上下文和语境来判断是否省略。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省略关联词的情况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除了使用常见的关联词外，还可以通过其他表达方式替代关联词，如使用代词、副词等来表达复句之间的逻辑关系。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替代关联词的表达方式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复句中关联词的省略与替代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https://d.book118.com/496202135040010100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2024-09-24T03:32:01.420</cp:lastPrinted>
  <dcterms:created xsi:type="dcterms:W3CDTF">2024-09-23T19:32:01Z</dcterms:created>
  <dcterms:modified xsi:type="dcterms:W3CDTF">2024-09-23T19:32:03Z</dcterms:modified>
</cp:coreProperties>
</file>