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47619-9DF2-4578-BE1F-6DA5EED05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904CA-F69B-4DBC-9C17-A57EDAD13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99E43-1AFE-45F7-8A77-C1B42A3A1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717F4-3854-453F-AB84-80225F02E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C14D83-DB0F-4B01-BF96-875D325ED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4D8540-D775-4A37-A79B-90C833423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ABCB40-CC01-493F-A0A2-4D805E7AF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25903-AF78-4EF3-A8DA-508853490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44475D-6606-46A8-95AB-D0807A0FC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F41C3-FD47-4D2E-893B-7B7E7E2B5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8894F-4F7C-4336-9D5F-BE597ACB5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022022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Photoshop80案例教程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Photoshop80基础操作与界面介绍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图像编辑与修饰技巧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文字设计与排版艺术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矢量绘图与路径编辑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高级功能探索与实践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综合案例实战演练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Photoshop80基础操作与界面介绍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软件安装及启动方法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安装步骤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从官方网站下载安装包，根据安装向导完成安装过程。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双击桌面快捷方式或在开始菜单中找到Photoshop80并单击启动。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面板组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界面布局与功能区域划分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包含文件、编辑、图像、图层等菜单，用于执行各种命令。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包括图层、通道、路径等面板，用于管理和编辑图像的不同方面。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提供选择、绘画、修饰、文字等工具，方便用户进行各种操作。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显示当前编辑的图像，可以直接进行绘图和编辑操作。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使用选框、套索、魔棒等工具进行选区创建和编辑。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选择工具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掌握画笔、铅笔、颜色替换等工具进行绘画和上色。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绘画工具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运用模糊、锐化、减淡等工具对图像进行修饰和调整。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修饰工具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创建和编辑文本，调整字体、大小、颜色等属性。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文字工具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基本工具使用技巧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Photoshop80支持多种文件格式，如PSD、JPG、PNG等。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支持的文件格式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在保存文件时，可以选择保存为PSD格式以保留图层等信息，或选择其他格式进行压缩和优化。同时，可以设置保存选项，如颜色模式、分辨率等。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保存设置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文件格式支持及保存设置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图像编辑与修饰技巧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规则选区工具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使用矩形选框、椭圆选框等工具创建规则形状的选区。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不规则选区工具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运用套索、多边形套索、磁性套索等工具绘制不规则选区。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选区的调整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掌握选区的移动、变换、修改等操作，以及选区的羽化、扩展、收缩等高级调整技巧。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选区创建与调整方法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了解色轮、色彩三要素（色相、饱和度、明度）等基本概念。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色彩基础知识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色彩调整工具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64" r="1606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熟悉色阶、曲线、色彩平衡、色相/饱和度等色彩调整工具的使用方法。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通过案例演示，学习如何运用色彩调整工具改善图像色彩，增强视觉效果。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色彩调整原理及实践应用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图层基础知识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掌握图层的基本概念和操作，如新建、复制、删除图层等。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图层混合模式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深入了解正常、溶解、变暗、正片叠底、颜色加深等图层混合模式的特点和效果。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通过案例演示，学习如何运用图层混合模式实现图像合成和特效制作。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图层混合模式解析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了解滤镜的基本概念和分类，如内置滤镜、第三方滤镜等。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滤镜基础知识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展示模糊、锐化、扭曲、风格化等常用滤镜的效果和应用场景。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常用滤镜效果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通过案例演示，学习如何运用滤镜增强图像的视觉冲击力，提升设计感。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滤镜效果展示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文字设计与排版艺术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文字工具介绍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了解Photoshop中的文字工具，包括横排文字工具、直排文字工具和文字蒙版工具。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文字输入方法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学习如何在Photoshop中输入点文字和段落文字，并掌握文字的基本编辑操作。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文字属性设置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详细讲解如何设置文字的字体、大小、颜色、行距、字距等属性，以及如何使用字符和段落调板进行高级设置。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文字输入及属性设置方法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3892" b="138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文字效果应用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了解如何应用各种文字效果，如投影、发光、描边等，以增强文字的视觉效果。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文字变形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学习如何使用Photoshop中的文字变形功能，将文字变形成各种形状，如扇形、波浪形等。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路径跟随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掌握如何将文字沿着路径排列，以及如何编辑和调整路径和文字的位置和形状。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文字变形和路径跟随技巧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图层样式应用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学习如何为文字添加阴影、发光、斜面和浮雕等图层样式，并掌握样式的编辑和调整方法。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图层样式保存和载入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掌握如何保存和载入图层样式，以便在不同的文字和图像中应用相同的样式效果。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图层样式介绍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了解Photoshop中的图层样式功能，以及如何使用图层样式为文字添加各种效果。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文字图层样式添加和编辑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https://d.book118.com/496202202205010045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2024-09-14T16:26:05.489</cp:lastPrinted>
  <dcterms:created xsi:type="dcterms:W3CDTF">2024-09-14T08:26:05Z</dcterms:created>
  <dcterms:modified xsi:type="dcterms:W3CDTF">2024-09-14T08:26:07Z</dcterms:modified>
</cp:coreProperties>
</file>