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2BC54-7F68-48D7-B6F7-BC8D37501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890C3-162C-4ECC-A8B2-E60941A95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3DF1B-871B-49CF-BCBB-8F7877D4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4EFAF-9C46-44CB-B29B-F0EBCA556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ABF7F-7377-477E-A610-05943EA3E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AD292-7AA8-4165-89F6-5C2FACE7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9C467-D307-4979-A8B9-3A11859CC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8E5E8-6986-473A-BF2E-B4487883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AE26E-B9B8-4DEF-9D02-1AB781966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296CC-556C-4A12-A34D-6B084A616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6E912-EB57-4A9C-AB82-8BF4BBBF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03010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食堂人员安全生产职责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安全生产基本概念与重要性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食堂人员安全职责划分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食品安全管理与操作规范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消防安全管理与应急处理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设备设施使用与维护保养规范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个人防护与卫生健康管理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安全生产基本概念与重要性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509" b="2050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安全生产的意义在于保护员工生命财产安全，维护企业正常运营，促进社会稳定和经济发展。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安全生产是指在生产过程中，通过采取各种安全措施，保障员工人身安全和企业财产安全，防止和减少生产事故的发生，确保生产活动的正常进行。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384" r="438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国家制定了一系列法律法规和标准，如《安全生产法》、《劳动法》等，对企业安全生产提出了明确要求。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企业必须遵守国家法律法规，建立健全安全生产管理制度，落实安全生产责任制，加强安全教育和培训，提高员工安全意识。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法律法规对安全生产要求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人员密集、设备设施多、食品加工流程复杂、涉及多个环节和部门等。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存在火灾、触电、烫伤、食物中毒等多种潜在风险；同时，人为因素（如操作不当、管理不善）也是导致事故的重要原因。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食堂行业特点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食堂行业特点及风险分析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https://d.book118.com/496203010124010051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2024-09-17T08:24:20.206</cp:lastPrinted>
  <dcterms:created xsi:type="dcterms:W3CDTF">2024-09-17T00:24:20Z</dcterms:created>
  <dcterms:modified xsi:type="dcterms:W3CDTF">2024-09-17T00:24:22Z</dcterms:modified>
</cp:coreProperties>
</file>