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56EEC-FE1F-4415-94CC-182BC28B2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62EA6-5484-4691-9C00-0FBFCEEBE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652F5-302E-454F-9700-C9A0B2B7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82E5D-F7D4-4422-A982-4361E78ED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7A1C1-ADC2-42F2-B88C-04A557007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E92D9-5472-4934-B93D-D2F81A130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B887B0-F725-4A43-B471-90ED93DA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67191-D179-4235-B539-9C5B13BFB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74CC2-38F2-4FD7-BC7D-95786FED8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B087E-7905-4548-A56F-9CD22F6DE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94630-CA48-48E8-919A-CD5850245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03134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AG技术介绍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AG技术的原理与实现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AG技术，即增强现实技术，是一种将虚拟信息与真实世界相结合的技术，通过计算机、传感器等技术，将数字信息实时叠加到用户的视觉中，使用户能够与虚拟信息进行互动。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虚实结合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AG技术能够将虚拟信息与真实世界无缝结合，使用户难以分辨。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感知增强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AG技术能够增强用户的感知能力，提供更加丰富的信息内容。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AG技术能够实现实时交互，用户可以与虚拟信息进行互动。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AG技术的概念被提出，但受限于技术水平，并未得到广泛应用。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随着移动设备、传感器等技术的发展，AG技术逐渐进入人们的视野。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AG技术在游戏、教育、医疗等领域得到广泛应用，成为一种热门的技术趋势。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AG技术的发展历程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AG技术在游戏领域的应用，如AR游戏，能够提供更加丰富、真实的游戏体验。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游戏娱乐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AG技术能够将虚拟信息与真实世界结合，提供更加直观、生动的教育方式。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AG技术在医疗领域的应用，如手术导航、诊断辅助等，能够提高医疗效率和精度。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AG技术能够提供实时、准确的维修指导，提高工业设备的维修效率。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工业维修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AG技术的应用领域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AG技术的原理与实现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AG技术的工作原理是利用物理或化学方法，将废气中的有害物质转化为无害物质或低害物质。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AG技术通过特定的反应过程，将废气中的有害物质，如硫氧化物、氮氧化物、挥发性有机物等，转化为无害的物质，如水、二氧化碳等，从而达到净化废气的目的。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AG技术的关键技术包括吸附、催化氧化、生物降解等。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技术利用吸附剂的吸附作用，将废气中的有害物质吸附在吸附剂表面，再通过脱附、回收或处理，实现有害物质的去除或回收。催化氧化技术利用催化剂的催化作用，将废气中的有害物质在较低的温度下进行氧化反应，转化为无害物质。生物降解技术利用微生物的降解作用，将废气中的有害物质转化为无害物质或低害物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AG技术的实现方式包括设备式、集成式和分布式。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式AG技术是将多个AG单元集成在一个设备中，通过集中处理废气，实现废气的净化。集成式AG技术是将多个AG单元集成在一个系统中，通过系统的自动化控制，实现废气的净化。分布式AG技术是在每个排放源附近设置独立的AG单元，对每个排放源的废气进行净化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https://d.book118.com/496203134101010050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2024-09-15T14:15:46.530</cp:lastPrinted>
  <dcterms:created xsi:type="dcterms:W3CDTF">2024-09-15T06:15:46Z</dcterms:created>
  <dcterms:modified xsi:type="dcterms:W3CDTF">2024-09-15T06:15:48Z</dcterms:modified>
</cp:coreProperties>
</file>