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6EFF8-3EF9-4B6D-BC57-59F5EA292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4D036-6549-4B2F-96ED-A8E140F38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E86B6-2E27-464E-81F7-C22C891F9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5995F5-3609-4F37-B481-A367916D6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4D4A16-8494-4FD2-B5F4-8FEC17D4F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7CE288-1AD7-4D5C-B0E6-956C8DAEE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6000B4-93DD-4C7F-9E8B-6D7D97184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A80BAA-EC3C-41C0-B48C-7A20ABB73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CE37F2-14D7-4FC9-BEB8-61F98E2AB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78424-6AEF-40DD-BCD2-218845AFE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74C57-F616-49F8-9C49-06FF25912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20401200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2024年健康教育知识讲座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常见健康问题与预防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健康生活方式与习惯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健康教育与个人责任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随着生活水平的提高，人们对健康越来越重视，了解健康饮食和生活习惯对保持身体健康的重要性。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通过讲座向听众普及健康饮食和生活习惯的知识，提高人们的健康意识和自我保健能力。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健康饮食与生活习惯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增强听众的健康意识，让听众了解健康饮食和生活习惯对身体健康的影响，帮助听众建立良好的生活习惯。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使听众掌握基本的健康饮食和生活习惯知识，了解如何合理搭配膳食、保持适量运动、保持良好的心理状态等方面的知识，提高听众的自我保健能力。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56" r="22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健康教育基础知识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健康定义与标准是健康教育的基础，它帮助人们了解什么是健康，以及如何达到和保持健康状态。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定义与标准是健康教育的重要组成部分，它不仅涉及到生理健康，还包括心理健康、社会适应能力等方面。通过了解健康定义与标准，人们可以更好地认识自己的身体和心理状况，采取积极的生活方式来改善和提高自己的健康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健康定义与标准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健康影响因素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健康影响因素包括遗传、环境、生活方式等多个方面，这些因素相互作用，共同影响一个人的健康状况。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是影响个体健康的先天条件，而环境因素则包括自然环境和社会环境，如空气质量、饮食习惯、社会关系等。此外，个人的生活方式，如饮食、运动、睡眠等也是影响健康的重要因素。了解这些因素及其相互作用，可以帮助人们更好地预防和控制疾病，提高生活质量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健康教育是提高人们健康意识和行为的重要途径，它有助于预防和控制疾病，促进个人和社会的整体健康。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通过传播健康知识和技能，帮助人们树立正确的健康观念，养成良好的生活习惯和行为方式。这不仅可以预防和控制疾病，提高个人生活质量，还有助于降低医疗负担，促进社会的整体健康和稳定发展。因此，健康教育在个人和社会层面都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常见健康问题与预防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保持健康的生活方式，如合理饮食、适量运动、戒烟限酒等，定期检测血压。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高血压预防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糖尿病预防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5583" b="5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心血管疾病预防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375" r="9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控制体重、保持适度的运动量、保持良好的饮食习惯，定期进行血糖检测。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降低胆固醇、控制血压和血糖、戒烟限酒、保持适度的运动量。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慢性疾病预防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根据当地传染病流行情况，及时接种相关疫苗。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064" r="1606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勤洗手、戴口罩、避免接触病人等。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5151" b="515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保持室内空气流通、清洁卫生等。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传染病预防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了解焦虑和抑郁的症状，及时寻求专业帮助，如心理治疗、药物治疗等。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083" r="8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375" r="9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焦虑和抑郁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学习有效的沟通技巧，建立良好的人际关系，缓解人际压力。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通过心理训练和自我调节，增强自我控制和情绪管理能力。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自我调节能力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心理健康问题与干预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https://d.book118.com/496204012004010040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2024-09-06T04:01:36.221</cp:lastPrinted>
  <dcterms:created xsi:type="dcterms:W3CDTF">2024-09-05T20:01:36Z</dcterms:created>
  <dcterms:modified xsi:type="dcterms:W3CDTF">2024-09-05T20:01:38Z</dcterms:modified>
</cp:coreProperties>
</file>