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26A14-46CB-4945-BC06-879B72ED5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94C04-F375-4434-85B3-948C8C556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9E579-5592-4056-85C8-E6A1CB3A4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FFB32-2F9D-4E51-AD36-6D9932259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B976F7-4BFC-49C8-ABB0-B66244D2D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65882B-0B22-485C-8CD4-7928E894B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6DED94-EDB8-4C06-B9F9-2DAB3E847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DBF75-F923-4C15-8F36-A372A7326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1EAD3-366B-4935-B637-5F39A1880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99436-7D91-43F9-853F-6664CA598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75CA7-6975-4325-8F5C-4BFE9DC24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10105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大数据工程应用实践与人才培养的关键因素分析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大数据工程应用实践现状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人才培养在大数据工程中的重要性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大数据工程应用实践与人才培养的关键因素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大数据工程应用实践与人才培养的策略建议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数字化时代的数据爆炸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随着互联网、物联网、社交媒体等的普及，数据量呈现爆炸式增长，大数据处理和分析成为迫切需求。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大数据工程应用的重要性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大数据工程应用能够挖掘数据价值，为企业决策、产品创新、市场研究等提供有力支持，成为数字化时代的核心竞争力。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人才培养的战略意义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面对大数据技术的迅速发展和广泛应用，培养和储备具备大数据工程应用能力的人才，对于国家和企业的长远发展具有重要意义。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分析大数据工程应用实践与人才培养的关键因素，提出针对性的建议和措施，促进大数据工程应用的发展和人才培养质量的提升。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涵盖大数据工程应用的技术、管理、实践等方面，以及人才培养的目标、模式、课程体系等方面。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大数据工程应用实践现状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大数据在教育领域的应用涉及学生学习情况分析、个性化教学、教育资源优化等，有助于提高教育质量和效率。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大数据在金融领域的应用包括风险评估、客户分析、投资决策等，通过对海量数据的挖掘和分析，提高金融业务的智能化水平。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大数据在医疗领域的应用涉及患者数据分析、疾病预测、药物研发等，有助于提高医疗服务的效率和质量。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大数据在制造业的应用包括生产流程优化、产品质量控制、市场需求预测等，有助于提升制造业的智能化和绿色化水平。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大数据在各行业的应用情况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大数据工程实践中，数据质量参差不齐，存在大量噪声和无效数据，需要进行有效的数据清洗和预处理。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安全与隐私问题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大数据工程实践中涉及大量敏感数据，需要采取有效的安全和隐私保护措施，防止数据泄露和滥用。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人才短缺问题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大数据工程实践需要具备统计学、计算机、数学、数据科学等学科背景和技能的人才，目前这类人才相对短缺，需要加强人才培养和引进。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技术选型问题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针对不同的大数据应用场景，需要选择合适的技术和工具，包括分布式存储、分布式计算、数据挖掘等，技术选型直接影响大数据工程实践的效率和效果。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大数据工程实践中的挑战与问题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阿里巴巴大数据实践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阿里巴巴通过构建大数据平台，整合旗下电商、金融、物流等业务数据，实现了精准营销、风险控制、智能物流等方面的应用。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腾讯大数据实践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腾讯基于大数据平台，对用户行为、社交网络、广告投放等进行分析和挖掘，提高了产品的用户体验和广告效果。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京东大数据实践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京东利用大数据技术，对商品销售、用户评价、物流配送等进行分析和预测，实现了精准的商品推荐和高效的物流配送。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人才培养在大数据工程中的重要性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人才需求与供给现状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随着大数据技术的广泛应用，企业对大数据人才的需求不断增长，包括数据分析师、大数据工程师、大数据运维工程师、大数据产品经理等职位。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人才供给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目前大数据人才供给不足，尤其是高端人才稀缺，难以满足市场需求。同时，高校在大数据人才培养方面尚处于探索阶段，培养体系尚不完善。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大数据人才培养应以市场需求为导向，培养具备统计学、计算机、数据科学等学科背景和技能，能够从事大数据研究、开发、应用和管理等方面工作的高层次、复合型、创新型人才。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针对不同层次和类型的大数据人才，应制定不同的培养定位。例如，研究型人才应注重理论素养和创新能力培养，应用型人才应注重实践能力和问题解决能力培养。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https://d.book118.com/496210105134010041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2024-09-08T12:36:49.332</cp:lastPrinted>
  <dcterms:created xsi:type="dcterms:W3CDTF">2024-09-08T04:36:49Z</dcterms:created>
  <dcterms:modified xsi:type="dcterms:W3CDTF">2024-09-08T04:36:51Z</dcterms:modified>
</cp:coreProperties>
</file>