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8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5E93-781A-409B-B050-C7238C3DF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4E6F6-071E-411B-A716-73746CD81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83650-CA60-4858-AB9D-2AED82572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DEFA6-D26B-4EED-883E-6DA3B8E1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9A99F-CDE8-43D4-B5FE-8C2D867A4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F9B99-1628-4C18-849B-1A7B7A07C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F9D7A-9C7B-4886-83CB-3089631B5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D42D7-3624-4A77-A6EB-F8756427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9501B-3E91-476A-A75B-3073AEF03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2BEFE-52EB-467E-A331-7DB2D8846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00B0B-D490-4F20-99E3-9AF43BDB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877" r:id="rId2"/>
    <p:sldLayoutId id="2147504878" r:id="rId3"/>
    <p:sldLayoutId id="2147504879" r:id="rId4"/>
    <p:sldLayoutId id="2147504880" r:id="rId5"/>
    <p:sldLayoutId id="2147504881" r:id="rId6"/>
    <p:sldLayoutId id="2147504882" r:id="rId7"/>
    <p:sldLayoutId id="2147504883" r:id="rId8"/>
    <p:sldLayoutId id="2147504884" r:id="rId9"/>
    <p:sldLayoutId id="2147504885" r:id="rId10"/>
    <p:sldLayoutId id="214750488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12005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防雷技术工程师年度总结及下年工作展望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2023年工作总结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防雷技术工程师职责履行情况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个人技能提升与成长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下一年度工作展望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防雷项目完成情况</a:t>
            </a:r>
            <a:endParaRPr lang="zh-CN" altLang="en-US"/>
          </a:p>
        </p:txBody>
      </p:sp>
      <p:sp>
        <p:nvSpPr>
          <p:cNvPr id="10489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防雷检测合格率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已完成防雷检测项目数量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已完成防雷工程施工项目数量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防雷工程施工质量评估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防雷技术研发成果</a:t>
            </a:r>
            <a:endParaRPr lang="zh-CN" altLang="en-US"/>
          </a:p>
        </p:txBody>
      </p:sp>
      <p:sp>
        <p:nvSpPr>
          <p:cNvPr id="10490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成功研发新型防雷设备，有效降低雷电灾害损失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开展技术交流与合作，提升团队整体研发能力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参与制定行业标准，推动防雷技术规范化发展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优化现有防雷技术，提高防雷工程的可靠性和安全性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10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高效沟通：及时准确传递信息，确保团队成员之间的协作顺畅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协作精神：共同完成项目任务，互相支持，形成良好的团队协作氛围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有效沟通技巧：倾听、表达、反馈等技巧的应用，提升沟通效率和质量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跨部门协作：与其他部门建立良好的合作关系，共同推动项目的进展和完成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1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防雷设备老化：及时更换设备，加强维护保养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防雷技术更新：参加培训，学习新技术，提高专业能力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客户反馈问题：积极沟通，及时处理，提高客户满意度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防雷工程延期：加强项目管理，优化工作流程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防雷技术工程师职责履行情况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防雷检测与评估</a:t>
            </a:r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根据评估结果提出整改建议，协助客户完善防雷措施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跟踪最新防雷技术动态，提高检测和评估水平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负责定期进行防雷检测，确保设备正常运行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对检测数据进行记录、整理和分析，出具评估报告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防雷工程设计与施工</a:t>
            </a:r>
            <a:endParaRPr lang="zh-CN" altLang="en-US"/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负责防雷工程项目的方案设计、施工图纸绘制和审核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监督和指导防雷工程的施工，确保工程质量和进度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负责防雷工程的验收工作，确保工程符合相关标准和规范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与相关部门合作，完成防雷技术的研究、开发和改进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防雷装置维护与保养</a:t>
            </a:r>
            <a:endParaRPr lang="zh-CN" altLang="en-US"/>
          </a:p>
        </p:txBody>
      </p:sp>
      <p:sp>
        <p:nvSpPr>
          <p:cNvPr id="10494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负责定期检查防雷装置的运行状况，确保其安全可靠。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参与防雷装置的安装、调试和验收工作，确保其符合相关标准和规范。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制定防雷装置的维护和保养计划，并组织实施。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及时处理防雷装置的故障和隐患，保证其正常工作。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https://d.book118.com/496212005145010041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防雷技术工程师年度总结及下年工作展望</vt:lpstr>
      <vt:lpstr>目录</vt:lpstr>
      <vt:lpstr>单击添加章节标题</vt:lpstr>
      <vt:lpstr>2023年工作总结</vt:lpstr>
      <vt:lpstr>防雷项目完成情况</vt:lpstr>
      <vt:lpstr>防雷技术研发成果</vt:lpstr>
      <vt:lpstr>团队协作与沟通</vt:lpstr>
      <vt:lpstr>遇到的问题和解决方案</vt:lpstr>
      <vt:lpstr>防雷技术工程师职责履行情况</vt:lpstr>
      <vt:lpstr>防雷检测与评估</vt:lpstr>
      <vt:lpstr>防雷工程设计与施工</vt:lpstr>
      <vt:lpstr>防雷装置维护与保养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2024-09-08T15:18:52.779</cp:lastPrinted>
  <dcterms:created xsi:type="dcterms:W3CDTF">2024-09-08T07:18:52Z</dcterms:created>
  <dcterms:modified xsi:type="dcterms:W3CDTF">2024-09-08T07:18:55Z</dcterms:modified>
</cp:coreProperties>
</file>