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8BF30-7D4A-4B5B-B212-B90C2D766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92988-870D-4844-A766-0C71266C3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DBF7E-64B1-4E99-85EF-A8F031805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261E5-FE6D-4BCB-A637-39F36865A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F0CAE4-4E75-4D4F-AE5E-08C96BA55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023541-8BB8-47E2-BCC1-1E2914784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5D542D-C689-4DA4-9034-08F9ABE8D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3299D-885E-4BFE-8686-AE18D7217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E95BE-CD5D-42BA-A331-2E5F4CD2C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34ED1-5541-4CED-B788-C5BB50305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0F407-A83F-431D-A93C-6A2CB9EDA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130102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安全管理十大法则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法则一：明确安全责任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法则二：强化安全教育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法则三：加强安全检查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法则四：保障安全投入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法则五：加强应急管理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法则六：严格事故处理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法则七：推进科技创新与应用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法则八：加强社会监督与参与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安全管理是指通过一系列组织、技术、教育等手段，对企业或组织的生产经营活动中存在的危险、有害因素进行识别、评估和控制，以保障人员安全与健康、财产安全与环境保护的过程。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安全管理是企业或组织稳定发展的基石，它关系到员工生命财产安全、企业经济效益和社会责任等多个方面。有效的安全管理能够降低事故发生的概率，减少损失，提高生产效率，增强企业竞争力。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在生产过程中，始终把安全放在第一位，确保人员和设备的安全。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安全第一法则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预防为主法则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综合治理法则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833" r="9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通过预防措施，消除或减少危险源，降低事故发生的可能性。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采取多种手段和方法，对生产过程进行全面、系统的安全管理。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十大法则简介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遵守国家法律法规和企业规章制度，确保安全管理的合法性和有效性。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92" r="1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依法治理法则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明确各级管理人员和操作人员的安全职责，做到责任到人、奖惩分明。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责任到人法则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运用先进的科学技术手段，提高安全管理的智能化和自动化水平。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科技兴安法则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十大法则简介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292" r="12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持续改进法则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全员参与法则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应急有备法则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关注健康法则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十大法则简介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不断总结经验教训，持续改进安全管理体系和方法，提高安全管理水平。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建立健全应急管理体系，确保在紧急情况下能够迅速、有效地应对。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鼓励全体员工参与安全管理，共同营造安全文化氛围。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关注员工身心健康，提供必要的健康保障和防护措施。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适用范围及意义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安全管理十大法则适用于各类企业和组织，包括工业、交通、建筑、能源、化工等各个领域。无论是国有企业、民营企业还是外资企业，都需要遵守这些基本法则来确保生产安全。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安全管理十大法则有助于企业或组织建立健全的安全管理体系，提高员工的安全意识和操作技能，减少事故发生的概率和损失。同时，这也是企业或组织履行社会责任、保障员工权益的重要体现。通过实施这些法则，可以为企业或组织创造一个安全、稳定的生产环境，为可持续发展奠定坚实基础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法则一：明确安全责任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建立完善的安全管理制度，明确各级管理人员和操作人员的安全职责和权利。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333" b="33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制定安全管理制度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成立专门的安全管理机构，配备专职安全管理人员，负责安全工作的组织、协调和监督。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设立安全管理机构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将安全责任层层分解，落实到每个岗位和每个人员，形成全员参与的安全管理格局。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落实安全责任制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建立健全安全责任制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明确各级人员安全职责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企业领导安全职责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企业领导应确立安全发展理念，重视安全工作，提供必要的资源保障，推动安全文化建设。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中层管理人员安全职责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中层管理人员应贯彻执行企业安全管理制度，组织制定并实施本部门的安全工作计划，开展安全检查与隐患排查治理工作。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操作人员安全职责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操作人员应严格遵守安全操作规程，正确使用安全防护设施和劳动防护用品，及时报告和处理事故隐患。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125" r="11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鼓励员工积极参与安全工作，提出改进建议，对采纳的建议给予适当的奖励。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建立安全考核机制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制定科学的安全考核标准和方法，对各级管理人员和操作人员的安全工作进行定期考核。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实行奖惩制度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根据考核结果，对安全工作成绩突出的单位和个人给予表彰和奖励；对安全工作不力的单位和个人进行批评和处罚。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加强安全考核与奖惩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法则二：强化安全教育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安全知识普及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针对不同岗位和工种，开展相应的安全知识培训，使员工掌握必要的安全操作规程和应急处置方法。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安全案例分析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通过剖析典型事故案例，总结经验教训，引导员工从中吸取教训，增强安全防范能力。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通过定期的安全培训、宣传等活动，提高员工对安全问题的重视程度和防范意识。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开展经常性安全教育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安全技能培训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针对不同岗位的安全技能要求，开展相应的安全技能培训，提高员工的安全操作水平和风险防范能力。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安全演练实施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定期组织安全演练，让员工在实际操作中掌握安全技能，提高应对突发事件的能力。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安全绩效考核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将安全绩效纳入员工考核体系，激励员工自觉遵守安全规章制度，提高安全素质。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提高员工安全素质与技能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积极倡导“安全第一”的理念，营造关注安全、重视安全的企业文化氛围。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安全理念倡导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通过举办安全知识竞赛、安全文艺演出等形式多样的安全活动，激发员工参与安全管理的热情。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安全活动推广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建立健全安全管理制度体系，确保各项安全工作有章可循、有据可查，形成安全管理长效机制。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安全制度完善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加强安全文化建设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法则三：加强安全检查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全面覆盖检查范围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安全检查应覆盖企业的所有场所、设备、设施、作业环节和人员，确保不留死角。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采用专业检查手段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企业应采用专业的检查手段，如使用安全检测仪器、聘请专家进行安全评估等，提高安全检查的准确性和有效性。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制定安全检查计划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企业应制定定期的安全检查计划，明确检查的时间、地点、内容和责任人，确保安全检查工作有章可循。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定期开展安全检查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企业应建立安全隐患排查机制，对发现的安全隐患进行登记、评估、报告和整改，确保隐患得到及时处理。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建立安全隐患排查机制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针对排查出的安全隐患，企业应制定具体的整改措施，明确整改的目标、时间、责任人和资金等，确保整改工作落到实处。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制定整改措施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企业应对整改措施的实施效果进行跟踪和评估，确保安全隐患得到彻底消除。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跟踪整改效果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及时发现和整改安全隐患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政府应加强对企业的安全监管，建立健全安全监管体系，加大对企业安全生产的监督检查力度，确保企业安全生产主体责任得到落实。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强化政府监管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政府应加大对安全生产违法行为的执法力度，对违反安全生产法律法规的企业和个人进行严厉处罚，形成有效的威慑力。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加强执法力度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政府应积极推动社会监督，鼓励公众、媒体等社会力量参与安全生产监督，形成全社会共同关注安全生产的良好氛围。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推动社会监督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加强安全监管与执法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https://d.book118.com/496213010205010045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2024-09-14T16:27:11.054</cp:lastPrinted>
  <dcterms:created xsi:type="dcterms:W3CDTF">2024-09-14T08:27:11Z</dcterms:created>
  <dcterms:modified xsi:type="dcterms:W3CDTF">2024-09-14T08:27:13Z</dcterms:modified>
</cp:coreProperties>
</file>