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C6D67-2AEE-47A5-A7FB-4BACF3FF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ECE3C-93B7-4357-884C-5EBA930F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33D3-4EBB-4D63-9AF9-504A902E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30B87-FE55-4A7B-96CA-E6E61BFE5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B28E7-719A-47F5-A84A-28094E62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0E556-CFFE-4ECA-B521-5867DC93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4B228-17D1-4FD6-B433-80D29785E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D810D-C4A7-47CD-B2AF-C9D922CEE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2B43C-C3A0-4E66-8250-879642BC4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B5BD5-F19F-4FED-B68C-BF5790555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D546B-4589-4A6D-946F-057963C3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15104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电气控制技能训练课件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电气控制系统的设计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电气控制系统的安装与调试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常见电气控制故障的诊断与排除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电气控制技能训练实践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为整个电气控制系统提供电能。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消耗电能并转换为机械能、热能等其他形式的能量的设备。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用于控制电路的通断，如开关、继电器等。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控制元件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用于保护电路免受过载、短路等故障的损害，如熔断器、断路器等。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保护元件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4260" b="14260"/>
          <a:stretch>
            <a:fillRect/>
          </a:stretch>
        </p:blipFill>
        <p:spPr>
          <a:xfrm>
            <a:off x="706988" y="1587639"/>
            <a:ext cx="3579894" cy="3867315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电气控制系统的组成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用于控制电动机等负载的启动和停止，具有高电流承载能力。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用于实现自动控制和保护功能，通过感应电流或电压的变化来控制电路的通断。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用于接通或断开电路，有手动和自动两种类型。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用于检测物理量（如温度、压力、位移等）的变化，并将信号转换为电信号输出。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电气控制系统的基本元件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主电路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由电源、负载和控制元件组成的电路，用于传输电能。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由控制元件和保护元件组成的电路，用于控制主电路的工作状态。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辅助电路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包括信号电路、照明电路和报警电路等，用于实现电气控制系统的各种辅助功能。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电气控制系统的基本电路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电气控制系统的设计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确保电路在正常工作条件下不会发生电击、过载或短路等危险。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在满足功能和安全性的前提下，尽量降低成本。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保证电路在规定的工作条件下能够长期稳定运行，无故障。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电路设计应便于维护和检修，降低维修成本。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易维护性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实际制作与调试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将电路原理图转化为实际电路，并进行调试。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通过仿真软件对电路进行测试，确保功能正确。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电路原理图设计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根据元件特性和控制要求，设计电路原理图。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明确电路的功能需求和控制要求。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根据需求选择合适的电气元件，如开关、继电器、传感器等。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控制电路的设计流程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控制电路的设计实例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电机正反转控制电路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实现电机的正转、反转和停止控制。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温度控制电路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通过温度传感器检测温度，控制加热元件的通断实现温度的调节。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灯光调节电路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通过光敏电阻检测光线强度，控制LED灯的亮度和色温。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电气控制系统的安装与调试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https://d.book118.com/496215104142010055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2024-09-23T05:08:04.698</cp:lastPrinted>
  <dcterms:created xsi:type="dcterms:W3CDTF">2024-09-22T21:08:04Z</dcterms:created>
  <dcterms:modified xsi:type="dcterms:W3CDTF">2024-09-22T21:08:06Z</dcterms:modified>
</cp:coreProperties>
</file>