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3DCCF-ADB9-4349-9B0A-A0FA23B5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164E8-48FB-484D-AC84-B87D6AA8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FEE1D-92F3-4623-87C1-1555C9BE0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5582A-E395-4886-A128-316A61C8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E43B1-ED2A-4F8A-B4B8-F053EAA4A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CAD95-4D65-41AC-B7CD-FBD7761AD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62D29-100B-4644-839E-F612D67E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709B2-0B95-4AA8-B6AA-18F9AE30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45E32-03D1-4E82-BA25-90DB5D6F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CCF3C-F459-4459-91A6-2EBB0417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3088-F41D-4674-84DD-C1C790A0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520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垫疗法养生护理\n## 1.护垫疗法的基本原理与应用\n### 1.1护垫疗法的定义与起源\n### 1.2护垫疗法的理论基础\n### 1.3护垫疗法在养生护理中的应用\n## 2.护垫疗法的种类与选择\n### 2.1不同类型护垫的介绍\n### 2.2护垫的选择原则\n### 2.3护垫的使用方法与注意事项\n## 3.护垫疗法在妇科疾病中的应用\n### 3.1护垫疗法在月经不规律中的应用\n### 3.2护垫疗法在痛经中的应用\n### 3.3护垫疗法在阴道炎中的应用\n## 4.护垫疗法在骨科疾病中的应用\n### 4.1护垫疗法在骨折中的应用\n### 4.2护垫疗法在腰背痛中的应用\n### 4.3护垫疗法在关节炎中的应用\n## 5.护垫疗法在皮肤科疾病中的应用\n### 5.1护垫疗法在湿疹中的应用\n### 5.2护垫疗法在痤疮中的应用\n### 5.3护垫疗法在皮炎中的应用\n## 6.护垫疗法的优势与局限性\n### 6.1护垫疗法的效果与优势\n### 6.2护垫疗法的局限性\n### 6.3提高护垫疗法效果的建议\n## 7.护垫疗法的案例分析与实践\n### 7.1护垫疗法的成功案例分析\n### 7.2护垫疗法的实践体验分享\n### 7.3护垫疗法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护垫疗法养生护理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护垫疗法的基本原理与应用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护垫疗法是一种外治法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通过贴在身体表面的护垫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达到调理身体、防治疾病的目的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护垫疗法的起源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可以追溯到中国古代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后来逐渐传播到其他国家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如日本、韩国等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护垫疗法的演变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从最初的草药敷料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发展到现代的各种草本提取物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以及高科技材料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护垫疗法的理论基础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护垫疗法的中医理论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遵循中医的经络学说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通过刺激穴位、经络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达到调和气血、疏通经络的目的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护垫疗法的现代医学理论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涉及到生物学、免疫学等领域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通过改善局部微环境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调节生物活性物质的分泌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达到防治疾病的目的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改善亚健康状态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护垫疗法在养生保健中的应用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可以辅助治疗各种疾病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如妇科疾病、骨科疾病等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护垫疗法在疾病防治中的应用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护垫疗法在康复护理中的应用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护垫疗法在养生护理中的应用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护垫疗法的种类与选择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主要成分是各种中草药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针对不同疾病有不同配方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如痛经护垫、消炎护垫等</a:t>
                </a:r>
                <a:endParaRPr/>
              </a:p>
            </p:txBody>
          </p:sp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中药护垫</a:t>
                </a:r>
                <a:endParaRPr/>
              </a:p>
            </p:txBody>
          </p:sp>
        </p:grpSp>
        <p:grpSp>
          <p:nvGrpSpPr>
            <p:cNvPr id="28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主要成分是各种芳香精油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通过吸入或接触皮肤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达到舒缓情绪、缓解压力的目的</a:t>
                </a:r>
                <a:endParaRPr/>
              </a:p>
            </p:txBody>
          </p:sp>
          <p:sp>
            <p:nvSpPr>
              <p:cNvPr id="28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芳香护垫</a:t>
                </a:r>
                <a:endParaRPr/>
              </a:p>
            </p:txBody>
          </p:sp>
          <p:sp>
            <p:nvSpPr>
              <p:cNvPr id="28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如远红外线护垫、负离子护垫等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利用高科技材料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达到改善微循环、促进新陈代谢的目的</a:t>
                </a:r>
                <a:endParaRPr/>
              </a:p>
            </p:txBody>
          </p:sp>
          <p:sp>
            <p:nvSpPr>
              <p:cNvPr id="28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高科技护垫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不同类型护垫的介绍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护垫的选择原则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根据个人需求选择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如痛经护垫、消炎护垫等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根据护垫成分选择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选择天然、无刺激的护垫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避免使用化学成分过多的护垫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以确保安全有效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根据品牌口碑选择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选择知名品牌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了解产品的口碑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以确保产品质量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护垫的使用方法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将护垫贴在相应部位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遵循产品说明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定期更换护垫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护垫的注意事项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避免护垫与伤口直接接触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过敏体质者慎用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如出现过敏反应，立即停止使用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如有疑问，请咨询专业医生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护垫的使用方法与注意事项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护垫疗法在妇科疾病中的应用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护垫疗法在月经不规律中的应用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可以调节气血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改善盆腔环境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缓解月经不规律症状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护垫疗法的具体方法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选择适合月经不规律的护垫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遵循产品说明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定期更换护垫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护垫疗法的作用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改善痛经症状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护垫疗法的具体方法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选择适合痛经的护垫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遵循产品说明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定期更换护垫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护垫疗法在痛经中的应用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护垫疗法在阴道炎中的应用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可以消炎杀菌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改善阴道环境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缓解阴道炎症状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护垫疗法的具体方法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选择适合阴道炎的护垫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遵循产品说明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定期更换护垫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护垫疗法在骨科疾病中的应用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护垫疗法的作用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可以固定骨折部位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促进骨折愈合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护垫疗法的具体方法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选择适合骨折的护垫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遵循产品说明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定期更换护垫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护垫疗法在骨折中的应用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https://d.book118.com/496215200222010051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护垫疗法养生护理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2024-09-17T21:10:26.090</cp:lastPrinted>
  <dcterms:created xsi:type="dcterms:W3CDTF">2024-09-17T13:10:26Z</dcterms:created>
  <dcterms:modified xsi:type="dcterms:W3CDTF">2024-09-17T13:10:28Z</dcterms:modified>
</cp:coreProperties>
</file>