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10142-0335-4335-98FE-CB71FF51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ADB08-2A09-420C-B2BD-0E1B27D6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5DB19-DB76-485D-BB06-A42C1D5E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9D1FF-EE2C-49B9-A03D-7504310B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2B419-3BC3-461C-9CBD-CE2D129AB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94ABF-7945-40AB-B0D8-8E804570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ACAB0-9F7E-4F84-A5FF-D8912513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9D04A-51EA-4F28-8B50-3227BD73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A804A-1834-4C4C-925E-EBDD9DBE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4CD4-9007-46EC-BF45-0D813247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15E2-10D9-41D5-93A9-9235B852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115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新闻媒体行业人员培训探索创业创新与媒体行业发展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媒体行业新技术应用与发展趋势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社交媒体运营策略与用户画像分析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新闻采编能力提升与实战演练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媒体行业职业道德与法规教育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提升新闻媒体行业人员的专业素养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通过培训，使从业人员掌握新闻采编、媒体运营等专业知识和技能，提高新闻报道的质量和水平。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应对媒体行业变革的挑战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随着新媒体的崛起和传统媒体的转型，新闻媒体行业面临着巨大的变革压力。通过培训，帮助从业人员适应行业变革，提升创新意识和创业能力。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推动媒体行业创新发展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通过培训，激发从业人员的创新思维和创业精神，推动媒体行业的创新发展，探索新的商业模式和盈利途径。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随着互联网的普及和新媒体的崛起，传统媒体与新媒体正在加速融合，形成全媒体传播格局。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传统媒体与新媒体融合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新闻内容生产方式变革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社交媒体影响力增强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新闻内容生产方式正在从传统的采编模式向数据驱动、用户参与、社交媒体等多元化模式转变。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人工智能、大数据等技术在新闻媒体行业的应用日益广泛，为新闻报道、媒体运营等提供了有力支持。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社交媒体在新闻传播中的作用日益凸显，成为重要的新闻来源和传播渠道。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创业创新理念与实践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培养媒体行业人员对市场机会的敏锐洞察力，激发其创业激情，鼓励其勇于尝试和冒险。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激发创业激情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通过培训和实践，提高媒体行业人员的创新思维和创新能力，鼓励其不断推陈出新，探索新的商业模式和产品形态。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强化媒体行业人员的团队协作意识，提高其沟通、协调和领导能力，以应对创业过程中的各种挑战。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创业精神与创新能力培养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创新思维在媒体行业中的应用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从用户需求出发，深入挖掘用户痛点，提供个性化的内容和服务，提升用户体验。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运用大数据、人工智能等技术手段，对海量数据进行深度分析和挖掘，为媒体内容生产、传播和运营提供有力支持。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打破传统媒体行业的思维定势，积极与其他产业进行跨界融合，探索新的商业模式和盈利点。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某新闻聚合平台的成功之路。该平台通过算法推荐技术，为用户提供个性化的新闻阅读体验，实现了快速的用户增长和商业化变现。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某短视频平台的崛起。该平台凭借创意十足的短视频内容和强大的社交属性，吸引了大量年轻用户，成为新媒体领域的佼佼者。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某知识付费平台的创新实践。该平台通过提供高质量的付费知识和服务，满足了用户对于专业化和深度化内容的需求，实现了良好的商业效益和社会价值。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案例分析：成功媒体创业案例分享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媒体行业新技术应用与发展趋势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利用人工智能技术，实现新闻稿件的自动编写和编辑，提高新闻生产效率。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自动化新闻生产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基于用户行为和兴趣，通过人工智能技术为用户提供个性化的新闻推荐服务。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将人工智能技术应用于语音识别领域，实现语音新闻的自动转录和编辑。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人工智能技术在媒体行业的应用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探讨大数据如何促进传统媒体与新媒体的融合，推动媒体行业的创新与发展。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运用大数据技术，对海量新闻数据进行分析和挖掘，发现新闻热点和趋势。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用户画像与精准营销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通过大数据分析用户行为、兴趣等信息，为媒体提供精准的用户画像和营销策略。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大数据与媒体融合发展探讨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5G技术的高带宽和低时延特性使得新闻媒体的实时报道成为可能，提高了新闻的时效性和互动性。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高速传输与实时报道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5G技术支持高清视频、VR/AR等多媒体内容的传输，丰富了新闻媒体的报道形式和用户体验。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多媒体内容传播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探讨5G技术如何结合物联网技术，为新闻媒体提供更为广泛的数据来源和传播渠道，推动新闻传播方式的变革。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物联网与新闻传播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5G技术对媒体传播方式的影响及前景展望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https://d.book118.com/496221154010010050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2024-09-15T03:30:22.621</cp:lastPrinted>
  <dcterms:created xsi:type="dcterms:W3CDTF">2024-09-14T19:30:22Z</dcterms:created>
  <dcterms:modified xsi:type="dcterms:W3CDTF">2024-09-14T19:30:24Z</dcterms:modified>
</cp:coreProperties>
</file>