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0F150-6106-45AA-B17D-14D4544C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D1A6B-D59B-4DAD-8189-07F9E568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DDCD3-108D-4521-A895-A2D962D8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C477C-534E-40A6-A42E-E9797C91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C827B-7E75-4A19-ABCA-3F58E9E1C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15C92-BDFD-4B2C-BB9C-C3D75C70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4E11D-2749-4A3A-B610-048297B4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AC85D-B58C-4E12-8F78-8D57F702C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65D31-A78A-4EC1-948D-F2245A66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14085-CC6A-49B1-9C47-EACA805B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4A46F-4944-49AF-901C-CD8B0855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115403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品牌和产品分析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市场机会和挑战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了解便服市场的现状和趋势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挖掘消费者的需求和偏好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分析便服市场的竞争格局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为企业制定营销策略提供依据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775" b="27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消费者调查、行业报告、企业年报等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全国范围内的便服市场，包括线上和线下渠道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问卷调查、访谈、数据分析等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3" r="290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57" r="11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687" r="116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便服市场是指提供适合日常穿着的非正式服装的市场，包括休闲装、运动装、家居服等。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根据服装的款式、风格和用途，便服市场可以分为不同的类型，如休闲装、运动装、家居服、职业便服等。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便服市场的定义和分类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全球便服市场规模庞大，占据了服装市场的大部分份额。根据市场研究报告，全球便服市场规模逐年增长，未来几年仍将保持增长趋势。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随着人们生活水平的提高和消费观念的转变，便服市场呈现出快速增长的趋势。人们越来越注重舒适、时尚和个性化的穿着，推动了便服市场的需求增长。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便服市场的规模和增长趋势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便服市场竞争激烈，品牌众多，市场集中度较高。各大品牌在产品研发、品牌形象、营销策略等方面展开激烈竞争，以抢占市场份额。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便服市场的主要竞争品牌包括优衣库、Zara、H&amp;M、Nike、Adidas等。这些品牌在市场上拥有较高的知名度和影响力，是便服市场的领导者。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竞争中脱颖而出，各大品牌采取了不同的竞争策略。例如，有些品牌注重产品创新，推出新款和特色产品；有些品牌注重品牌形象和营销推广，以提高品牌知名度和美誉度；还有些品牌通过价格战和促销活动来吸引消费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便服市场的竞争格局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40" r="2124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便服市场的消费者主要集中在年轻人群体，特别是18-35岁的年轻人。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便服市场男女消费者比例相当，但女性消费者在某些品类如连衣裙、短裙等上表现出更高的购买意愿。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便服市场的消费者主要集中在大中城市，这些城市经济发达，消费水平高，消费观念新颖。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消费者购买便服的频率因人而异，但总体来说，年轻人群体购买频率较高，而中老年人群体购买频率较低。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消费者购买便服的渠道主要是线上和线下实体店。线上渠道包括电商平台、品牌官网等；线下实体店包括商场、专卖店等。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消费者在购买便服时，主要考虑的因素包括款式、质量、价格、品牌等。这些因素在不同年龄、性别和地域的消费者中表现出一定的差异。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随着消费观念的改变，越来越多的消费者开始追求个性化的便服，希望通过着装展现自己的独特风格和个性魅力。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消费者对便服品质的要求越来越高，不仅要求款式新颖，更要求面料舒适、做工精细。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随着环保意识的提高，越来越多的消费者开始关注便服的环保性能，如有机棉、环保染料等。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部分便服品牌开始尝试将智能化元素融入产品中，如智能温度调控、智能洗涤提示等，以满足消费者对智能化生活的需求。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https://d.book118.com/496221154032010041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2024-09-07T23:16:06.711</cp:lastPrinted>
  <dcterms:created xsi:type="dcterms:W3CDTF">2024-09-07T15:16:06Z</dcterms:created>
  <dcterms:modified xsi:type="dcterms:W3CDTF">2024-09-07T15:16:08Z</dcterms:modified>
</cp:coreProperties>
</file>