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BAD0A-63EA-4468-9F9B-FADBFA5E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53B93-1D2F-410D-B344-4B6E7AFB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22605-6BC8-4E93-9E14-AFEE73DD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1A343-1827-4292-B781-0FA0D08F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F7D95-51DF-4C25-B1B5-2BA43B9C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22CEE-BA5B-49D7-BC65-8E9DE565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AA9BC-72CB-47ED-A8A8-B4064F77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07486-04C1-4E7D-8A08-14E4F379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A46DD-1E5A-4D38-BC0D-E59D7FEC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C550A-0873-4E31-9B06-6595A0E0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25F85-B864-4D97-BE80-90991C4D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32321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《执行系统设计》PPT课件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执行系统的核心组件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执行系统的实现技术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执行系统的应用场景与案例分析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执行系统是指负责组织、协调、控制和监督组织内部各项活动和资源以实现组织目标的系统。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执行系统具有组织、协调、控制和监督等基本功能，以确保组织内部各项活动和资源的有效利用，实现组织目标。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执行系统是组织实现目标的关键，它能够将组织的战略计划转化为具体的行动计划，并确保各项活动和资源的有效利用。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执行系统通过协调、控制和监督各项活动和资源，提高组织的效率，减少浪费和冗余，实现资源的最优配置。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执行系统能够根据环境的变化及时调整组织的活动和资源，增强组织的适应性，确保组织在不断变化的环境中保持竞争优势。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增强组织适应性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执行系统的概念起源于管理学的发展，随着企业规模和复杂性的增加，执行系统逐渐成为组织管理的重要组成部分。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随着信息技术和管理理论的不断发展，执行系统也在不断演进和完善。现代的执行系统更加注重信息化、智能化和敏捷性，以适应快速变化的市场环境。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31" r="1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执行系统的核心组件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任务调度器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任务调度器是执行系统的核心组件之一，负责分配任务给各个计算节点，并确保任务按照优先级和资源可用性进行合理调度。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任务调度器需要具备负载均衡、任务调度和资源分配等功能，以实现高效的任务处理和资源利用。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任务调度器通常采用启发式算法或机器学习算法来优化任务调度，提高系统整体性能。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资源管理器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资源管理器负责管理和分配系统中的计算资源，包括CPU、内存、存储和网络等。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资源管理器需要实现资源的动态分配、回收和调整，以满足任务的资源需求，并保证资源的充分利用。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资源管理器通常采用虚拟化技术来实现资源的隔离和共享，提高资源利用率和安全性。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任务队列是执行系统中用于存储待处理任务的队列结构。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任务队列需要支持优先级、等待时间、任务类型等多种排序方式，以确保高优先级任务能够优先得到处理。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任务队列还需要具备容量控制、溢出处理和死锁预防等功能，以应对大量任务同时到达的情况。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任务队列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监控与日志系统需要提供可视化界面和数据分析工具，以便管理员能够及时发现系统瓶颈和故障，并进行相应的调整和优化。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监控与日志系统还需要支持日志的存储、备份和查询等功能，以方便后续的问题排查和性能分析。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监控与日志系统负责对执行系统中的任务、资源和系统性能进行实时监控和记录。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监控与日志系统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安全与权限管理系统负责执行系统的安全控制和权限管理，确保系统的安全性和数据完整性。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安全与权限管理系统需要实现用户认证、访问控制和数据加密等功能，以防止未经授权的访问和数据泄露。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安全与权限管理系统还需要支持操作审计和日志记录等功能，以便追踪和审查系统中的安全事件。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安全与权限管理系统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执行系统的设计原则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执行系统应具备快速响应和高效处理的能力。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执行系统的高效性体现在系统能够快速响应用户请求，处理大量数据和复杂任务，并确保在合理的时间内完成。这需要优化算法、提高硬件性能、合理配置系统资源等方面的考虑。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执行系统应具备稳定可靠的性能，能够应对各种异常情况。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稳定性是执行系统的关键特性之一。系统应具备容错能力，能够在硬件故障、网络中断等异常情况下保持正常运行，并快速恢复。这需要设计合理的系统架构、实施有效的监控和故障处理机制。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执行系统应具备可扩展性，能够随着业务需求的变化而灵活扩展。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随着业务的发展，执行系统的规模和复杂度可能会不断增加。因此，系统应具备良好的可扩展性，支持平滑升级和横向扩展。这需要采用模块化设计、微服务等架构模式，以及支持容器化等技术。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执行系统应具备可维护性，方便进行故障排查、功能升级和代码修改。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可维护性对于长期运行的执行系统至关重要。系统应提供清晰的日志记录、强大的监控工具和易于使用的调试工具，方便开发人员和运维人员进行故障排查、功能升级和代码修改。此外，良好的代码结构和文档也是提高可维护性的关键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可维护性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https://d.book118.com/496223232124010035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2024-09-05T09:26:21.137</cp:lastPrinted>
  <dcterms:created xsi:type="dcterms:W3CDTF">2024-09-05T01:26:21Z</dcterms:created>
  <dcterms:modified xsi:type="dcterms:W3CDTF">2024-09-05T01:26:23Z</dcterms:modified>
</cp:coreProperties>
</file>