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416B7-BA89-401D-9513-C1EEC596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12152-F1B6-4475-8BC4-03295688A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20FEC1-EA9B-481C-A11F-35E3892EF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96D93D-0C0B-4989-897E-1CD2792E4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B2D5DB-E224-4571-8B69-A793FBE1E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A261B7-FF6C-4DC0-95C3-449CE5406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220FF-8619-4AA7-80E0-0DA04FBCD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32294D-17F8-4636-ABFB-F51A9FD4A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9EB84-394A-4C1A-A595-7345DA27E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3F1A4-4B9D-4995-80FD-FE86DD500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7DA14-C03F-4BE4-BFA5-E07023AC9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412103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碳中和城市可再生能源储存技术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碳中和城市概述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可再生能源储存技术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可再生能源储存技术在碳中和城市中的应用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可再生能源储存技术的发展前景与挑战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碳中和城市概述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碳中和城市是指通过减少温室气体排放、增加碳汇等方式，实现城市范围内碳排放与吸收相平衡的城市。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通过构建低碳、环保、可持续的城市发展模式，减缓气候变化，推动全球绿色发展。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碳中和城市的定义与目标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碳中和城市是应对气候变化的重要手段，有助于减缓全球气候变暖。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通过减少对化石燃料的依赖，促进可再生能源的利用，实现经济、社会和环境的协调发展。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提高居民生活质量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创造更健康、更宜居的城市环境，提高居民的生活质量。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碳中和城市的重要性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各国政府纷纷出台相关政策，鼓励城市发展碳中和。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可再生能源技术、碳捕获和储存技术等不断取得突破。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国际合作与交流日益加强，共同推动碳中和城市的发展。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碳中和城市的发展现状与趋势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可再生能源储存技术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具有高能量密度、长寿命和低自放电率等特点，是目前应用最广泛的电池储存技术。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锂离子电池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钠硫电池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固态电池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3875" b="1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具有较高的能量密度和较快的充电速度，适用于大规模储能场景。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具有高能量密度、快速充电和长寿命等优点，是下一代电池技术的发展方向。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电池储存技术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通过将氢气冷却到极低温度，使其液化并储存在高压容器中，具有高能量密度和长寿命。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2" r="1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液态氢储存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利用固态材料吸附和释放氢气，具有较高的安全性和便捷性。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固态氢储存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利用生物质发酵产生氢气，具有可持续性和可再生性。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生物质氢储存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氢能储存技术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利用电力负荷低谷时的电能将水抽到上游水库，在电力负荷高峰时再放水发电。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基本原理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适用于水资源丰富、地理条件适合建设上下游水库的地区。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具有储能容量大、储能时间长、技术成熟可靠等优点。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技术优势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需要解决水资源保护、生态环境影响等问题。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技术挑战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5287" r="15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抽水蓄能技术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https://d.book118.com/496224121031010031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2024-08-29T14:05:13.652</cp:lastPrinted>
  <dcterms:created xsi:type="dcterms:W3CDTF">2024-08-29T06:05:13Z</dcterms:created>
  <dcterms:modified xsi:type="dcterms:W3CDTF">2024-08-29T06:05:15Z</dcterms:modified>
</cp:coreProperties>
</file>