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22713-96B3-4E38-B389-F0F50A4C0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B72AF0-2608-4396-BB77-3F3FBCF20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D0B02E-107E-48EF-9AD5-A67F142E1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233AE2-6D7B-42A5-B933-E01A88B053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1BD980-090E-4E37-8044-B3AA611C9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185694-1136-4DC0-B57D-F6B97725D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284756-314C-4ADB-B2C9-427CD4D8A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8255B4-C493-41BB-8985-51DCAD106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F7EB8-4F8D-4D79-BDA3-0C8E3CF07B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C6E812-9096-49D3-9EFF-59D671FD3A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C89A6D-DA12-4FE0-AD2C-B22FF411F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22412202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肿瘤康复运动治疗技术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肿瘤康复运动治疗技术概述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肿瘤康复运动治疗技术的方法与技巧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肿瘤康复运动治疗技术的实践与应用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肿瘤康复运动治疗技术的挑战与解决方案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肿瘤康复运动治疗技术的未来展望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肿瘤康复运动治疗技术概述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93" r="15693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702" r="15702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5702" r="15702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肿瘤康复运动治疗技术概述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肿瘤康复运动治疗技术的方法与技巧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有氧运动是指通过持续进行中等强度的全身运动，提高心肺功能和血液循环，增强身体耐力的运动方式。在肿瘤康复中，有氧运动可以帮助患者提高心肺功能，增强免疫力，缓解疲劳，改善心理状态，促进康复。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常见有氧运动包括快走、慢跑、骑车、游泳等。根据患者的身体状况和兴趣选择适合的运动方式，逐渐增加运动强度和时间，注意避免过度疲劳和运动损伤。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有氧运动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力量训练是指通过进行抗阻运动，增强肌肉力量、耐力和爆发力的运动方式。在肿瘤康复中，力量训练可以帮助患者增加肌肉量、改善身体成分、提高骨密度、增强体质，减少并发症的风险。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常见的力量训练包括举重、俯卧撑、仰卧起坐、深蹲等。根据患者的身体状况和医生的建议选择适合的重量和次数，逐渐增加难度和强度，注意正确的姿势和呼吸方式。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力量训练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柔韧性训练是指通过进行拉伸和伸展运动，提高关节灵活性和肌肉弹性的运动方式。在肿瘤康复中，柔韧性训练可以帮助患者预防肌肉僵硬、关节疼痛和运动损伤，提高身体的协调性和平衡性。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常见的柔韧性训练包括瑜伽、太极拳、拉伸等。根据患者的身体状况和医生的建议选择适合的练习方式和强度，注意正确的姿势和呼吸方式。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柔韧性训练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平衡训练是指通过进行平衡练习，提高身体平衡感和协调性的运动方式。在肿瘤康复中，平衡训练可以帮助患者预防跌倒和摔倒，提高身体的控制能力和稳定性。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常见的平衡训练包括单脚站立、闭眼站立、平衡板等。根据患者的身体状况和医生的建议选择适合的练习方式和难度，逐渐增加时间和难度，注意保持正确的姿势和呼吸方式。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呼吸训练是指通过进行深呼吸和腹式呼吸练习，改善呼吸功能和心肺健康的运动方式。在肿瘤康复中，呼吸训练可以帮助患者缓解呼吸困难、咳嗽等症状，提高心肺功能和整体健康水平。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常见的呼吸训练包括深呼吸练习、腹式呼吸练习等。根据患者的身体状况和医生的建议选择适合的练习方式和难度，注意正确的姿势和呼吸方式。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呼吸训练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https://d.book118.com/496224122022010033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2024-09-01T14:17:08.842</cp:lastPrinted>
  <dcterms:created xsi:type="dcterms:W3CDTF">2024-09-01T06:17:08Z</dcterms:created>
  <dcterms:modified xsi:type="dcterms:W3CDTF">2024-09-01T06:17:10Z</dcterms:modified>
</cp:coreProperties>
</file>