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BB29F-C35B-44BF-A989-995A81857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64536-B6EB-41C7-8632-24F0844BE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6D304-1321-4597-BCBE-46ED86C72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1BBEA-6037-4DAE-815C-65255316D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E8CEDD-3419-49FE-9F72-AB1BE5390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F9D01-EC70-4937-8815-42679CAB1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09079C-704D-4F28-BB0C-2BC03BA91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7D96C-CD16-40DD-937D-3252F511E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E4996-7332-4704-B894-3AF9D7F99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1C555-BF3F-416C-85F2-DA32B3D13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2C59D-33D8-4A28-9A49-5EA6E1384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2500410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医院感染科护士的手卫生与个人防护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手卫生重要性及规范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个人防护用品选用及穿戴方法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实际操作中注意事项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培训与考核评价机制建立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案例分析：成功经验和教训分享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总结：提高医院感染科护士手卫生和个人防护水平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手卫生重要性及规范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手卫生是为洗手、卫生手消毒和外科手消毒的总称，是医院感染控制的重要手段。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通过手卫生，可以有效地清除手部污物和细菌，预防交叉感染，保障患者和医护人员的安全。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医护人员在进行医疗护理操作前后，必须遵循手卫生规范，采用正确的手卫生用品和消毒方法，确保手部的清洁和消毒效果。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医护人员应按照六步洗手法或七步洗手法进行洗手，同时注意清洗指间、指尖、手心、手背等部位，确保全面清洁。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手卫生规范及操作流程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手卫生操作流程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手卫生用品选择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医院应提供高效、安全、便捷的手卫生用品，如洗手液、速干手消毒剂、干手纸等。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手卫生用品使用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医护人员应根据手卫生需求和手卫生用品的特性，正确选择和使用手卫生用品，确保手部的清洁和消毒效果。同时，应注意手卫生用品的保存和更换，避免过期或污染。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444" b="2444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手卫生用品选择与使用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个人防护用品选用及穿戴方法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适用于一般医疗操作，需确保口罩紧贴面部，完全覆盖口鼻和下巴。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医用外科口罩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在高风险操作或接触疑似/确诊患者时佩戴，需进行密合性测试，确保口罩与面部紧密贴合。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N95口罩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97" b="1679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清洁双手后，将口罩横贴在脸部口鼻上，用双手将两端的绳子挂在耳朵上，调整口罩至舒适位置，确保口罩覆盖口鼻和下巴。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口罩类型选择与正确佩戴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接触患者血液、体液、分泌物、排泄物及被其污染的物品时，需戴清洁手套。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更换频率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8" r="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一次性手套应每接触一个患者或进行一次操作后更换；若手套破损或污染严重，应立即更换。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戴手套不能代替洗手，脱手套后应立即洗手或进行手消毒。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手套使用时机及更换频率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37" b="423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用于保护医务人员免受感染性物质污染，分为一次性防护服和可重复使用防护服。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用于保护眼睛和面部免受飞溅物污染，需确保紧密贴合面部。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护目镜/防护面罩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用于保护脚部免受污染，需选用防水、防滑的鞋套或靴套。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鞋套/靴套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个人防护用品应选用符合国家标准的产品，使用前需检查其完好性、有效期等；使用后应按照医疗废物进行处理。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防护服等其它个人防护用品介绍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实际操作中注意事项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37" b="29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07" b="31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接触患者前后手卫生执行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手卫生时机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接触患者前、进行无菌操作前、接触患者后、接触患者周围环境后、摘手套后等时刻，护士必须进行手卫生。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采用流动水洗手或使用速干手消毒剂进行手消毒。若手部有明显污染，应使用流动水和皂液清洗双手。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医院感染科应配备完善的手卫生设施，如洗手池、感应水龙头、干手设施、速干手消毒剂等，方便护士随时进行手卫生。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528" b="1652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进行有创操作或接触患者血液、体液等时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护士应佩戴医用外科口罩或医用防护口罩，戴手套，穿隔离衣或防护服，并根据需要佩戴护目镜或防护面屏。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普通门诊和病房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护士应佩戴口罩、帽子和工作服，根据患者情况选择是否佩戴手套和护目镜等防护用品。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发热门诊和隔离病房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护士应佩戴医用防护口罩、帽子、手套、护目镜或防护面屏、隔离衣或防护服等全套防护用品，确保自身安全。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不同场景下个人防护策略调整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https://d.book118.com/496225004105010035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2024-09-05T05:29:04.173</cp:lastPrinted>
  <dcterms:created xsi:type="dcterms:W3CDTF">2024-09-04T21:29:04Z</dcterms:created>
  <dcterms:modified xsi:type="dcterms:W3CDTF">2024-09-04T21:29:06Z</dcterms:modified>
</cp:coreProperties>
</file>