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42771-A7BC-49A8-8D1F-D6B080FE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1B6AE-F60E-40F1-A8B6-5272ABAD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8F1BF-C2AB-43B5-92B0-1CC398F0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31991-0870-447E-9D26-940B2C4F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9A8A8-662B-423D-83BF-8FE43892B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E9BCD-E75D-4B6C-81B4-216128CB3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A25B6-2434-4ECA-8F6F-42103EB1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A2C88-47CA-4ABE-A022-AC91CCDC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E6DC4-ED91-4161-BF80-223143FF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B26F4-6A94-4B65-97A0-B44A9362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EDC85-AEBF-49EF-A748-7FAF15D49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5020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预防心脏疾病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了解心脏疾病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心脏疾病的急救与治疗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心理健康与心脏健康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了解心脏疾病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心脏疾病是指影响心脏结构和功能的各种疾病，包括冠心病、心肌病、心律失常等。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心脏疾病是一类涉及心脏结构和功能的疾病，其类型多样，包括但不限于冠心病、心肌病、心律失常等。这些疾病可能由多种因素引起，如遗传、生活方式、环境因素等。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心脏疾病的危险因素包括高血压、高胆固醇、吸烟、糖尿病和缺乏运动等。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高血压、高胆固醇、吸烟、糖尿病和缺乏运动等是心脏疾病的主要危险因素。这些危险因素可增加心脏疾病的发生风险，因此预防和控制这些危险因素是降低心脏疾病发病率的关键。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心脏疾病的早期症状包括胸闷、心悸、气促等，及早发现和预防对于降低发病率和死亡率至关重要。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的早期症状包括胸闷、心悸、气促等，这些症状可能与心脏问题有关，应引起足够重视。及早发现和预防心脏疾病有助于降低发病率和死亡率，提高患者的生活质量和健康水平。因此，了解心脏疾病的危险因素和早期症状，采取健康的生活方式是预防心脏疾病的重要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心脏疾病的早期症状与预防的重要性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均衡饮食是预防心脏疾病的重要措施，应摄入适量的蛋白质、脂肪、碳水化合物、维生素和矿物质，以维持身体健康。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选择富含不饱和脂肪酸的食物，如鱼类、坚果、橄榄油等，减少摄入饱和脂肪酸和反式脂肪酸，如动物脂肪和人造黄油。同时，多吃蔬菜、水果、全谷类食物和低脂奶制品，以提供足够的纤维、维生素和矿物质。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适量运动有助于降低心脏疾病的风险，建议每周进行至少150分钟的中等强度有氧运动或75分钟的高强度有氧运动。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有氧运动包括快走、跑步、游泳、骑车等，可以增强心肺功能、提高代谢水平，并有助于控制体重。同时，还可进行力量训练，增强肌肉和骨骼健康。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保持健康的体重范围可以有效预防心脏疾病，过重或肥胖会增加心脏负担和心血管疾病的风险。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通过合理的饮食和适量的运动来控制体重，避免过度饮食和缺乏运动导致的能量不平衡。同时，注意减少压力和焦虑，保持心理健康也有助于控制体重。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戒烟和限制饮酒是预防心脏疾病的必要措施，吸烟和过量饮酒都会增加心血管疾病的风险。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戒烟可以显著降低心脏疾病的风险，包括冠心病、心肌梗死和中风等。限制饮酒量可以降低血压和心率，减少心律失常的风险。同时，避免被动吸烟和二手烟暴露也是预防心脏疾病的重要措施。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https://d.book118.com/496225020030010045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2024-09-13T20:01:03.807</cp:lastPrinted>
  <dcterms:created xsi:type="dcterms:W3CDTF">2024-09-13T12:01:03Z</dcterms:created>
  <dcterms:modified xsi:type="dcterms:W3CDTF">2024-09-13T12:01:05Z</dcterms:modified>
</cp:coreProperties>
</file>