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F6D52-A08A-44C6-B128-4BD840D2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0C840-EFA9-403E-8BE1-0997962E2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BEE9C-9F9D-4CE6-B64C-290592A3F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38F48-68F2-4D34-8720-CBD3D8994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6BCE66-6892-4EDD-BA08-DA5643A1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882560-534C-474E-BCC2-FB0DCF267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D33B1-FFC9-4D30-8772-4044B32A0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51A97-4D4A-4931-86EE-D432CE553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990D8-A246-48D1-893C-8CC7AC7C6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05745-72F7-477B-9D83-D72CED1A0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19F42-7FD2-45A4-9152-3C7141EF9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25231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打造卓越酒店管理与服务的关键要素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卓越酒店管理的关键要素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卓越酒店服务的关键要素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打造卓越酒店管理与服务的策略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案例分析：某五星级酒店的管理与服务实践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探讨如何通过有效的酒店管理与服务提升客户满意度，增强酒店竞争力。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随着旅游业的发展和消费者需求的升级，酒店业面临着日益激烈的竞争。为了在市场中脱颖而出，酒店必须关注管理和服务的品质。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本报告将全面分析酒店管理与服务的关键要素，包括硬件设施、员工素质、服务质量、营销策略等方面。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我们将结合实际案例，深入探讨如何将这些要素整合，以实现卓越的酒店管理与服务。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酒店管理是指运用科学的方法和原理，对酒店的各种资源进行计划、组织、领导、协调和控制，以实现酒店经营目标的过程。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具有系统性、综合性、应用性和艺术性的特点。系统性是指酒店管理需要建立一个完整的体系，涵盖酒店的各个方面；综合性是指酒店管理需要综合运用各种管理理论和方法；应用性是指酒店管理必须与实践相结合，解决实际问题；艺术性是指酒店管理需要发挥创造性，追求卓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有效的酒店管理能够合理配置资源，提高经营效率，增加酒店收益。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提高酒店经营效率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良好的酒店管理能够规范服务流程，提高服务质量，满足客户需求。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提升酒店服务质量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卓越的酒店管理能够打造酒店的核心竞争力，使酒店在激烈的市场竞争中脱颖而出。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增强酒店竞争力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科学的酒店管理能够实现酒店的可持续发展，提升酒店的品牌价值和市场影响力。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保障酒店可持续发展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起源于19世纪中叶，以客栈和旅馆的管理为主，注重提供基本服务。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早期酒店管理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20世纪以后，随着旅游业的发展，酒店管理逐渐专业化，引入了现代企业管理理论。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20世纪末至今，随着全球化的发展，国际酒店品牌涌现，酒店管理呈现多元化和国际化的趋势。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近年来，随着信息技术的快速发展，数字化和智能化成为酒店管理的新趋势，提升了酒店运营效率和客户体验。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卓越酒店管理的关键要素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优秀的酒店管理者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优秀的酒店管理者应具备丰富的酒店管理知识和技能，包括市场营销、财务管理、人力资源管理等方面的能力。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良好的领导力和团队协作能力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酒店管理者需要具备卓越的领导力和团队协作能力，能够带领团队高效地完成工作任务，并激发团队成员的潜力。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敏锐的市场洞察力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优秀的酒店管理者应具备敏锐的市场洞察力，能够及时把握市场变化，制定有效的营销策略，提升酒店业绩。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良好的客户服务意识和沟通能力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酒店业是服务行业，优秀的酒店管理者应具备良好的客户服务意识和沟通能力，能够关注客户需求，提供优质服务。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强化员工培训和管理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酒店应重视员工培训和管理，提高员工的专业素质和服务水平，增强员工的工作积极性和归属感。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酒店应建立有效的激励机制，激发员工的工作热情和创新精神，推动酒店的可持续发展。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推行质量管理和标准化作业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酒店应推行质量管理和标准化作业，确保服务质量和产品质量的稳定性和可靠性。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建立规范的管理制度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酒店应建立规范的管理制度，明确各部门职责和工作流程，确保各项工作有序进行。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完善的酒店管理制度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酒店应优化各项工作流程，提高工作效率和管理效能，降低运营成本。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酒店应持续改进和创新，不断优化管理流程和服务模式，以适应市场变化和客户需求的变化。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酒店应加强信息管理，建立完善的信息系统，实现信息资源的高效利用和共享。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酒店应重视数据分析与决策支持，通过数据分析发现潜在问题和机会，为决策提供有力支持。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重视数据分析与决策支持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高效的酒店管理流程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卓越酒店服务的关键要素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https://d.book118.com/496225231134010041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2024-09-08T12:41:50.938</cp:lastPrinted>
  <dcterms:created xsi:type="dcterms:W3CDTF">2024-09-08T04:41:50Z</dcterms:created>
  <dcterms:modified xsi:type="dcterms:W3CDTF">2024-09-08T04:41:53Z</dcterms:modified>
</cp:coreProperties>
</file>