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DB6553-D8CA-4068-83A4-198E604047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F7C573-D5E5-459D-9FFD-DEC812FC1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B198B9-DB9F-4DE9-96B4-A114BCAF72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7344B3-075E-453E-9271-0B3E09A4F1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F90AC0-AD19-4576-8B97-DA9B993F17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0EAD46-80EC-4EE3-8A24-C851F4E417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211038-24F1-423F-86F3-D22C6E0E8C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962B9A-6DF6-4AC3-9C46-CD52D0B4D4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74E7BB-82A4-428A-9AF9-A69116EFC6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0B3A99-B40D-477E-B9A5-14DD8CD71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FA1A42-AE71-4183-A7B8-26FC4D8E8E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623022121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产品外观设计分析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004" y="4871256"/>
            <a:ext cx="3607967" cy="400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1004" y="5480856"/>
            <a:ext cx="3128727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产品外观设计概述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产品外观设计要素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产品外观设计流程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产品外观设计案例分析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产品外观设计趋势与未来发展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产品外观设计概述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0157" r="4015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354" r="3335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产品外观设计是指通过形状、线条、色彩、材质等元素，对产品进行美化和包装，使其符合市场需求和用户审美。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产品外观设计是产品整体形象的重要组成部分，对于产品的市场竞争力、品牌形象和用户体验具有重要影响。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定义与重要性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064" r="2906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功能性、美观性、创新性、一致性、经济性。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提升产品形象、吸引用户关注、满足用户需求、提高市场占有率。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设计原则与目标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设计目标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设计原则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用户体验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良好的产品外观设计能够提供愉悦的用户体验，提高用户对产品的满意度和忠诚度。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审美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不同的用户群体有不同的审美标准和偏好，设计师需要了解目标用户群体的审美需求，以设计出符合其审美标准的产品。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用户体验与审美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产品外观设计要素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现代设计趋向简洁，强调产品的功能性和实用性。轮廓线条流畅，避免过多的装饰和冗余的细节。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简洁明快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鼓励设计师打破传统，尝试新颖的形状和轮廓，以吸引消费者的注意力。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3916" b="13916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考虑到使用者的舒适度和便利性，产品的形状和轮廓应符合人体工学。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人体工学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形状与轮廓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147" b="614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色彩与材质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品牌识别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色彩和材质应与品牌形象一致，强化品牌识别度。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情感表达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色彩可以引发情感反应，如红色代表激情和活力，蓝色代表冷静和信任。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材质质感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不同材质给人的触感和视觉感受不同，应综合考虑产品的使用环境和目的。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将传统文化元素融入图案设计中，增强产品的文化内涵。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文化元素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4208" r="242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功能性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51" r="2185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通过独特的图案和纹理，使产品在市场上更具辨识度。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图案和纹理的设计应考虑其功能性，如增加摩擦力、提高防滑性等。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图案与纹理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注重细节处理，展现产品的精致工艺和品质。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6000" r="360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9995" r="1999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精致工艺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避免过度装饰，以免喧宾夺主，影响产品的整体美感。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适度装饰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提供个性化定制服务，让消费者能够按照自己的喜好进行装饰和调整。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细节与装饰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产品外观设计流程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https://d.book118.com/496230221210010050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2024-09-16T05:08:57.058</cp:lastPrinted>
  <dcterms:created xsi:type="dcterms:W3CDTF">2024-09-15T21:08:57Z</dcterms:created>
  <dcterms:modified xsi:type="dcterms:W3CDTF">2024-09-15T21:08:59Z</dcterms:modified>
</cp:coreProperties>
</file>