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864E9-84D9-436D-A7D6-DD097047C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C97B5-24E9-4C56-BBB0-6062F416F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C3643-AFD4-491B-B799-534CA411B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9FD1D-106D-46CA-B081-9DE7BE963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0188B-CE45-4734-AF07-35FDDF93B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7A05C-8744-46EE-BB8F-7C71E06F5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A4FB52-B6C5-4237-8855-93D47FA8C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5AE6D-F810-43A2-A11B-0A4F24F07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315F1-2FCB-4C57-8FA8-535D40E45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77748-45F1-4179-83FB-9BEB7A4AC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6D195-3F9A-47F8-A061-619373138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3102321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数字孪生趋势下机器人虚拟仿真验建设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数字孪生技术基础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机器人虚拟仿真实验方法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数字孪生在机器人虚拟仿真中应用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案例分析：典型场景下数字孪生机器人虚拟仿真实验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挑战与未来发展方向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机器人技术快速发展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随着机器人技术的不断进步，机器人在工业、医疗、军事等领域的应用越来越广泛，对机器人虚拟仿真验证的需求也日益增长。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数字孪生技术的兴起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数字孪生技术通过构建物理系统的虚拟模型，实现物理世界与信息世界的交互与融合，为机器人虚拟仿真验证提供了新的思路和方法。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机器人虚拟仿真验证的重要性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机器人虚拟仿真验证可以缩短机器人研发周期，降低研发成本，提高机器人性能和质量，对于推动机器人技术的发展具有重要意义。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国外在机器人虚拟仿真验证方面起步较早，已经形成了较为成熟的技术体系和应用案例，如美国NASA的机器人仿真系统、欧洲ROS机器人操作系统中的仿真功能等。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国内在机器人虚拟仿真验证方面虽然起步较晚，但近年来发展迅速，已经取得了一系列重要成果，如中科院自动化所、哈工大等机构的机器人仿真系统。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国内外研究对比分析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国内外在机器人虚拟仿真验证方面各具特色，国外注重系统性和实用性，而国内则更加注重创新性和自主性。未来可以加强国内外交流与合作，共同推动机器人虚拟仿真验证技术的发展。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孪生技术的不断发展和应用，机器人虚拟仿真验证将朝着更加智能化、精细化、实时化的方向发展。同时，随着云计算、大数据等技术的融合应用，机器人虚拟仿真验证将实现更高效的数据处理和更精准的结果预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机器人虚拟仿真验证技术的发展也面临着一些挑战，如虚拟模型的精度和实时性、复杂环境下仿真的可靠性、多机器人协同仿真的实现等。未来需要针对这些挑战开展深入研究和技术攻关。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随着技术的不断进步和应用需求的不断增长，机器人虚拟仿真验证技术的发展前景广阔。未来可以应用于更多领域和场景，如智能家居、智能交通、智能制造等，推动社会的智能化发展。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数字孪生技术基础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数字孪生是指通过实时数据连接物理世界与虚拟世界，使得两者能够相互映射、交互与协同演化。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数字孪生通过传感器收集物理世界的数据，在虚拟世界中构建与之对应的数字模型，并借助算法实现两者之间的实时交互与同步更新。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数字孪生概念及原理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6" r="307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数字建模技术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数据融合与分析技术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实时交互与协同技术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实现物理世界数据的实时、准确采集，并通过高效的数据传输技术将其传输到虚拟世界。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对来自不同数据源的数据进行融合处理，提取有价值的信息，为决策提供支持。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根据物理世界的实际情况，构建高精度、高保真的数字模型，确保虚拟世界与物理世界的精准对应。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实现虚拟世界与物理世界之间的实时交互，确保两者之间的协同演化。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在智能制造领域，数字孪生可以实现生产线的实时监控与优化，提高生产效率与产品质量。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数字孪生可以构建城市的三维数字模型，实现城市管理的智能化与精细化。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数字孪生可以应用于远程医疗、健康监测等领域，提高医疗服务的便捷性与准确性。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数字孪生可以实现能源系统的实时监控与优化调度，提高能源利用效率。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应用领域举例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机器人虚拟仿真实验方法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机器人模型建立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基于CAD等设计软件构建机器人三维模型，包括机械结构、电气系统、传感器等。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物理引擎仿真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利用物理引擎模拟机器人在真实环境中的运动学和动力学特性，实现机器人行为的逼真模拟。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多领域协同仿真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将机械、电气、控制等多个领域的仿真模型进行协同，实现机器人整体性能的全面评估。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机器人建模与仿真技术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传感器模拟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模拟机器人的各种传感器，如摄像头、激光雷达、超声波等，生成仿真环境中的感知数据。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执行器模拟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模拟机器人的执行器，如电机、气缸等，实现机器人在仿真环境中的运动控制。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传感器与执行器接口设计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设计传感器与执行器的接口，实现仿真系统与真实硬件的数据交互和控制。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传感器与执行器模拟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https://d.book118.com/496231023213010053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2024-09-20T16:13:26.406</cp:lastPrinted>
  <dcterms:created xsi:type="dcterms:W3CDTF">2024-09-20T08:13:26Z</dcterms:created>
  <dcterms:modified xsi:type="dcterms:W3CDTF">2024-09-20T08:13:28Z</dcterms:modified>
</cp:coreProperties>
</file>