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C754C-CBFC-44E5-BD58-6C50D8B8E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15FDF-7AB0-4B0D-B4A8-A52852A96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B655C-3771-4464-B6A8-97A411DE9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9B025-D602-4A53-819D-34C030BC8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D05ACF-18B7-4CE6-89D2-6EDA8BFED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B70196-2FBF-4AA0-8E43-365D999AB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B0B831-C4C4-4F7D-AA2A-58B9A6425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12262-F00D-4087-BE48-0C551BD17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E586A-E163-44A1-A8D7-8E24EAC1A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13756-1E6E-4FD3-8A92-81132AE67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42E4D-BE6D-407C-818A-D49169990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312411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部编版道德与法治一年下册《风儿轻轻吹》说课稿共2课时(附教学反思)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教学评价与反思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教学资源与拓展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道德与法治课程是落实立德树人根本任务的关键课程，对于引导学生形成正确的世界观、人生观、价值观具有重要意义。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贯彻国家教育方针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与法治课程以学生的生活为基础，以引导和促进学生思想品德发展为根本目的，注重与学生生活经验和社会实践的联系，通过学生自主参与的、丰富多样的活动，扩展知识技能，完善知识结构，提升生活经验，促进正确思想观念和良好道德品质的形成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适应学生发展需求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道德与法治课程背景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7" r="32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83" r="305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66" r="320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通过《风儿轻轻吹》这一主题，引导学生感受大自然中风的存在，体验风带来的各种感受，激发学生对大自然的热爱之情。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感受大自然的美好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通过了解风的作用和影响，引导学生认识到保护环境的重要性，培养学生的环保意识和行为习惯。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培养环保意识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《风儿轻轻吹》主题意义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学生能够了解风的形成原理、风的作用以及风与人类生活的关系；掌握观察、描述风的基本方法。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通过观察、实验、调查等活动，引导学生主动探究，培养学生的科学探究能力和实践能力。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过程与方法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33" r="1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培养学生热爱大自然的情感，增强学生的环保意识和责任感；引导学生形成积极向上的生活态度和价值观。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部编版道德与法治一年级下册《风儿轻轻吹》以生动有趣的故事和丰富多彩的活动为主线，引导学生了解风的知识，感受风的美妙，并培养学生的环保意识和探索精神。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本课包括“风的故事”、“风的游戏”、“风与环保”三个板块，通过故事、游戏、实践等多种形式，让学生在轻松愉快的氛围中学习关于风的知识。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教学重点与难点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重点是让学生了解风的基本知识和风的作用，难点是如何引导学生理解风与人类生活的关系，培养学生的环保意识和探索精神。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教材分析与处理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通过创设生动有趣的教学情境，激发学生的学习兴趣和探究欲望。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情境教学法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游戏教学法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运用游戏的形式，让学生在游戏中学习，提高学生的学习积极性和参与度。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组织学生进行实践活动，如观察风、制作风车等，让学生在实践中感受风的美妙，加深对风的认识。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第一课时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导入新课，讲述风的故事，引导学生了解风的基本知识和风的作用；组织学生进行风的游戏，感受风的美妙。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第二课时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复习上一课时的内容，进一步探讨风与人类生活的关系；组织学生进行实践活动，如观察风、制作风车等；进行总结评价，引导学生反思学习成果。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课时安排与进度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https://d.book118.com/496231241145010044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2024-09-13T01:35:23.397</cp:lastPrinted>
  <dcterms:created xsi:type="dcterms:W3CDTF">2024-09-12T17:35:23Z</dcterms:created>
  <dcterms:modified xsi:type="dcterms:W3CDTF">2024-09-12T17:35:25Z</dcterms:modified>
</cp:coreProperties>
</file>