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6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1DD84-2B48-41CF-AC6C-B72F386C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86AEE-95AB-4D25-94B1-0854D43E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B02E9-5BC5-4FA1-9422-B9B04156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2E442-F1C1-4580-918E-9178BDF1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724BEF-5C84-4688-8AFE-D42028BA3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4AC99-E462-4449-BB92-4DD6E78E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D38A4-5019-4989-8547-B70E2166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6915E-C0EF-4964-8E48-6C003844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3D3E8-AF2E-43F5-B79F-7E0C12F7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26B50-B80A-401C-A5E7-85514D78F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0543F-C6D5-415F-8A5F-5D375585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56" r:id="rId2"/>
    <p:sldLayoutId id="2147485257" r:id="rId3"/>
    <p:sldLayoutId id="2147485258" r:id="rId4"/>
    <p:sldLayoutId id="2147485259" r:id="rId5"/>
    <p:sldLayoutId id="2147485260" r:id="rId6"/>
    <p:sldLayoutId id="2147485261" r:id="rId7"/>
    <p:sldLayoutId id="2147485262" r:id="rId8"/>
    <p:sldLayoutId id="2147485263" r:id="rId9"/>
    <p:sldLayoutId id="2147485264" r:id="rId10"/>
    <p:sldLayoutId id="214748526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33231122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5影子2022至2023学年一年级上册语文[课时学练测]同步课件PPT(部编版)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课程概述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影子基础知识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课文内容解析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同步课件展示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练习与测试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https://d.book118.com/496233231122010032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5影子2022至2023学年一年级上册语文[课时学练测]同步课件PPT(部编版)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2024-08-31T14:48:23.959</cp:lastPrinted>
  <dcterms:created xsi:type="dcterms:W3CDTF">2024-08-31T06:48:23Z</dcterms:created>
  <dcterms:modified xsi:type="dcterms:W3CDTF">2024-08-31T06:48:26Z</dcterms:modified>
</cp:coreProperties>
</file>