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76722-E007-4322-86A1-E7DED041F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C0139-2CF6-454E-8EA2-AD8D1961A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C1CEC-F93A-480A-8028-32DC83FED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83B76D-DCBF-490C-917B-F4DD89204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E2F69A-4959-44AA-940B-A3324BACA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5ABB8D-EF53-4407-9434-CFC15ECFE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61A85D-53A1-4B59-AA7F-93EC850AC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FDB1D9-7F45-4812-B15F-2047FE68F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84E16D-C37A-4F19-8930-17E99F5EA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98A78-ED21-4B6F-AAF1-A766FB3AF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26E65-CE89-45B8-B3B6-FCC6FF300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235222103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女病人留置导尿技术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女病人留置导尿技术操作流程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留置导尿的注意事项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留置导尿的并发症及预防措施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417" r="1841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女病人留置导尿技术是一种用于帮助女性病人排尿的医疗操作。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该技术通常用于手术、分娩、昏迷等情况下，当病人无法自行排尿时。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留置导尿有助于保护肾脏功能，预防膀胱过度膨胀和泌尿系统感染。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18" b="241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留置导尿的必要性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在某些情况下，如手术麻醉、昏迷等，病人可能无法自行排尿，导致膀胱过度膨胀和泌尿系统感染的风险增加。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留置导尿技术能够及时引流尿液，减轻膀胱压力，保护肾脏功能，预防并发症的发生。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对于某些疾病，如神经源性膀胱、糖尿病等，留置导尿也是治疗的重要部分。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女病人留置导尿技术操作流程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评估女病人的年龄、病情、意识状态、合作程度等，确定是否适合进行留置导尿。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7208" b="17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准备用物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准备导尿包、无菌手套、消毒液、引流袋等必要的用物，确保用物的清洁和无菌状态。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向女病人解释留置导尿的目的、操作过程和注意事项，以取得病人的理解和配合。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操作前准备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对女病人的外阴部进行消毒，确保无菌操作。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17" b="79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875" b="16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将导尿管插入尿道，注入生理盐水或麻醉药进行润滑，然后缓慢将尿管插入膀胱。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将尿管固定在女病人的大腿内侧或腰部，确保尿管不会滑脱或移动。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更换引流袋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操作后护理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观察女病人的排尿情况，记录尿量、颜色等，如有异常及时处理。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保持女病人外阴部的清洁干燥，避免感染。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定期更换引流袋，确保尿液引流畅通。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当病人恢复排尿功能或需要长期留置尿管时，应适时拔除尿管。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留置导尿的注意事项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定期使用温水和肥皂清洗导尿管，保持导尿管清洁，防止细菌滋生。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清洁导尿管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使用消毒剂对导尿管进行消毒，以减少感染的风险。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避免导尿管弯曲、压迫，确保尿液流通顺畅，防止堵塞。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保持导尿管通畅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导尿管的清洁与维护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一般建议每2-4周更换一次导尿管，以降低感染风险。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根据患者的病情和医生的建议，确定导尿管的更换频率。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如发现导尿管破损、堵塞或患者有不适感，应及时更换导尿管。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导尿管的更换频率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https://d.book118.com/496235222103010041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2024-09-08T06:28:17.020</cp:lastPrinted>
  <dcterms:created xsi:type="dcterms:W3CDTF">2024-09-07T22:28:17Z</dcterms:created>
  <dcterms:modified xsi:type="dcterms:W3CDTF">2024-09-07T22:28:19Z</dcterms:modified>
</cp:coreProperties>
</file>