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FA33C1-3EF9-42D0-ACE8-4070B74D6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582E6-FDD9-4C7C-A418-2E8C36563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2031F0-5DCF-4830-8A51-EAEBB34A7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83E064-6356-4908-817E-933042353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E72302-BB36-4843-B541-B733E9C80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11F72D-3448-49CE-B5D9-E47E3A9A8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F7EAB8-E1D5-461F-83B2-B058F662F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296D0A-9488-4B16-91D7-F16726375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9C50E2-EF72-4A86-936C-7C5370FB4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620852-775F-42C7-B5D8-AD208C75F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07EEF-CD39-4664-9DF7-5B09596EB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2402042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电子规则的发展与影响\n## 1.电子规则的基本概念与起源\n### 1.1电子规则的定义及其发展历程\n### 1.2电子规则的早期形式与应用领域\n### 1.3电子规则与计算机技术的紧密联系\n## 2.电子规则在当代社会的广泛应用\n### 2.1电子规则在企业管理中的应用及优势\n### 2.2电子规则在教育领域的创新应用\n### 2.3电子规则在政府治理中的实践与成效\n## 3.电子规则的发展趋势与挑战\n### 3.1人工智能与大数据时代下的电子规则发展\n### 3.2电子规则在国际贸易与全球治理中的角色\n### 3.3电子规则在安全与隐私保护方面的挑战与应对\n## 4.电子规则的伦理与法律问题\n### 4.1电子规则在知识产权与版权保护方面的法律挑战\n### 4.2电子规则在个人隐私与数据保护方面的伦理考量\n### 4.3电子规则的合规与监管问题及其未来走向\n## 5.电子规则对传统行业与就业的影响\n### 5.1电子规则对传统行业模式的冲击与变革\n### 5.2电子规则对就业市场的影响与机遇\n### 5.3电子规则时代的人才培养与教育变革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7600"/>
              <a:t>电子规则的发展与影响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4740" y="1987738"/>
            <a:ext cx="322524" cy="480131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 smtClean="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4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电子规则的基本概念与起源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9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电子规则是一种基于计算机技术的规则</a:t>
                </a:r>
                <a:endParaRPr/>
              </a:p>
            </p:txBody>
          </p:sp>
          <p:sp>
            <p:nvSpPr>
              <p:cNvPr id="19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通过编程和算法实现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使系统按照预定的规则运行</a:t>
                </a:r>
                <a:endParaRPr/>
              </a:p>
            </p:txBody>
          </p:sp>
        </p:grpSp>
        <p:grpSp>
          <p:nvGrpSpPr>
            <p:cNvPr id="19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电子规则的发展历程</a:t>
                </a:r>
                <a:endParaRPr/>
              </a:p>
            </p:txBody>
          </p:sp>
          <p:sp>
            <p:nvSpPr>
              <p:cNvPr id="19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20世纪50年代初期：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计算机编程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的诞生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20世纪60年代：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高级编程语言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的出现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20世纪70年代：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微处理器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的发展推动了电子规则的广泛应用</a:t>
                </a:r>
                <a:endParaRPr/>
              </a:p>
            </p:txBody>
          </p:sp>
        </p:grpSp>
        <p:grpSp>
          <p:nvGrpSpPr>
            <p:cNvPr id="19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电子规则的演变</a:t>
                </a:r>
                <a:endParaRPr/>
              </a:p>
            </p:txBody>
          </p:sp>
          <p:sp>
            <p:nvSpPr>
              <p:cNvPr id="19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从简单的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条件判断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到复杂的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人工智能算法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从单一的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程序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系统体系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的构建</a:t>
                </a:r>
                <a:endParaRPr/>
              </a:p>
            </p:txBody>
          </p: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电子规则的定义及其发展历程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电子规则的早期形式</a:t>
                </a:r>
                <a:endParaRPr/>
              </a:p>
            </p:txBody>
          </p:sp>
          <p:sp>
            <p:nvSpPr>
              <p:cNvPr id="2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程序控制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：通过编程语言实现条件判断和循环控制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数据处理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：对数据进行排序、检索和计算</a:t>
                </a:r>
                <a:endParaRPr/>
              </a:p>
            </p:txBody>
          </p:sp>
          <p:sp>
            <p:nvSpPr>
              <p:cNvPr id="2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电子规则的应用领域</a:t>
                </a:r>
                <a:endParaRPr/>
              </a:p>
            </p:txBody>
          </p:sp>
          <p:sp>
            <p:nvSpPr>
              <p:cNvPr id="2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科研领域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：科学家利用电子规则进行实验模拟和数据分析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工业领域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：工程师使用电子规则控制生产过程和自动化设备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军事领域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：军事指挥员利用电子规则进行战略分析和战术规划</a:t>
                </a:r>
                <a:endParaRPr/>
              </a:p>
            </p:txBody>
          </p:sp>
          <p:sp>
            <p:nvSpPr>
              <p:cNvPr id="2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电子规则的早期形式与应用领域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电子规则与计算机技术的紧密联系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1" name="组合 22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2" name="组合 22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电子规则是计算机技术的核心组成部分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计算机技术的发展推动了电子规则的不断创新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电子规则的进步也促进了计算机技术的应用拓展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7" name="组合 22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电子规则与计算机技术的相互促进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硬件发展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：高性能处理器和存储设备为电子规则提供了强大的计算能力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软件进步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：高级编程语言和算法为电子规则提供了丰富的实现手段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3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34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电子规则在当代社会的广泛应用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电子规则在企业管理中的应用</a:t>
                </a:r>
                <a:endParaRPr/>
              </a:p>
            </p:txBody>
          </p:sp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：通过电子规则实现生产计划的优化和库存控制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财务管理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：利用电子规则进行预算编制和成本控制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人力资源管理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：通过电子规则进行招聘、培训和绩效评估</a:t>
                </a:r>
                <a:endParaRPr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电子规则在企业管理中的优势</a:t>
                </a:r>
                <a:endParaRPr/>
              </a:p>
            </p:txBody>
          </p:sp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提高效率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：减少人工操作，降低错误率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降低成本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：优化资源配置，降低管理成本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：实现数据驱动的决策，提高管理水平</a:t>
                </a:r>
                <a:endParaRPr/>
              </a:p>
            </p:txBody>
          </p:sp>
          <p:sp>
            <p:nvSpPr>
              <p:cNvPr id="2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电子规则在企业管理中的应用及优势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电子规则在教育领域的应用</a:t>
                </a:r>
                <a:endParaRPr/>
              </a:p>
            </p:txBody>
          </p:sp>
          <p:sp>
            <p:nvSpPr>
              <p:cNvPr id="25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个性化教学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：根据学生的学习特点和兴趣进行个性化教学安排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：通过电子规则对学生进行成绩分析和评价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在线教育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：利用电子规则构建在线教育平台和资源共享体系</a:t>
                </a:r>
                <a:endParaRPr/>
              </a:p>
            </p:txBody>
          </p:sp>
          <p:sp>
            <p:nvSpPr>
              <p:cNvPr id="26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电子规则在教育领域的创新应用</a:t>
                </a:r>
                <a:endParaRPr/>
              </a:p>
            </p:txBody>
          </p:sp>
          <p:sp>
            <p:nvSpPr>
              <p:cNvPr id="26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教育公平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：通过电子规则实现教育资源的均衡分配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：通过电子规则提高教学效果和学习体验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：鼓励教育工作者利用电子规则进行教育模式和教学方法的创新</a:t>
                </a:r>
                <a:endParaRPr/>
              </a:p>
            </p:txBody>
          </p:sp>
          <p:sp>
            <p:nvSpPr>
              <p:cNvPr id="26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电子规则在教育领域的创新应用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电子规则在政府治理中的应用</a:t>
                </a:r>
                <a:endParaRPr/>
              </a:p>
            </p:txBody>
          </p:sp>
          <p:sp>
            <p:nvSpPr>
              <p:cNvPr id="27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政务服务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：通过电子规则实现政务信息的公开和便捷服务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市场监管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：利用电子规则进行市场主体的监管和风险控制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社会治理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：通过电子规则提高社会治理的效率和效果</a:t>
                </a:r>
                <a:endParaRPr/>
              </a:p>
            </p:txBody>
          </p:sp>
          <p:sp>
            <p:nvSpPr>
              <p:cNvPr id="27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电子规则在政府治理中的成效</a:t>
                </a:r>
                <a:endParaRPr/>
              </a:p>
            </p:txBody>
          </p:sp>
          <p:sp>
            <p:nvSpPr>
              <p:cNvPr id="28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提高政府效能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：降低政府运作成本，提高政府决策效率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优化营商环境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：简化企业办事流程，提高市场活力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促进社会公平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：实现政府服务的公平性和便捷性，提高民众满意度</a:t>
                </a:r>
                <a:endParaRPr/>
              </a:p>
            </p:txBody>
          </p:sp>
          <p:sp>
            <p:nvSpPr>
              <p:cNvPr id="28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电子规则在政府治理中的实践与成效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电子规则的发展趋势与挑战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人工智能与大数据时代的影响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数据量爆炸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：为电子规则提供了丰富的数据资源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计算能力提升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：高性能计算设备为电子规则提供了强大的计算能力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算法创新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：深度学习等人工智能算法为电子规则提供了新的实现手段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电子规则的发展趋势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：电子规则将更加注重智能分析和决策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大数据化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：电子规则将更加注重数据挖掘和数据分析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跨领域融合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：电子规则将与其他领域技术相结合，实现更多创新应用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人工智能与大数据时代下的电子规则发展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https://d.book118.com/496240204211010050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电子规则的发展与影响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2024-09-16T05:51:39.001</cp:lastPrinted>
  <dcterms:created xsi:type="dcterms:W3CDTF">2024-09-15T21:51:39Z</dcterms:created>
  <dcterms:modified xsi:type="dcterms:W3CDTF">2024-09-15T21:51:40Z</dcterms:modified>
</cp:coreProperties>
</file>