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01BB3-05D2-48BC-A4B0-F92647DE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A8534-4CAD-4DA3-8F1A-7B9BA6905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A719D-39B4-47C0-8B7A-581A54A36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E3CFF-2CE1-479E-BBEF-EBD29E6CA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4BCEA-3D18-4D64-B7CE-9DF806907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F49C3F-9E64-49AB-AFB5-68CF45D7C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8A0C94-606D-425C-93E8-B88804354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FA9C3-CE2E-44CA-8DA4-F6B69AC7D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F9070-5F97-4601-8B58-CEE1DDF7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452F4-6CCD-4C40-B8A1-378CE3451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7A391-D7B0-4E66-AAF7-D3E3ABF01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43034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能源和公用事业行业中的风险管理案例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行业概述与风险背景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风险评估与识别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监管政策与法规影响分析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供应链安全与韧性提升举措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数字化转型在风险管理中的应用实践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行业概述与风险背景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基础性行业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能源和公用事业行业是国民经济的基础性行业，包括电力、燃气、水务、交通运输等子领域，为其他行业提供必要的生产和生活服务。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资本密集型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该行业通常需要大量的资本投入，用于基础设施建设、设备采购以及技术研发等方面。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政策影响大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政府政策对该行业具有较大的影响，如能源政策、环保政策、价格管制等。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能源和公用事业行业简介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风险管理在行业中的重要性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通过风险管理，企业可以识别和评估潜在的风险因素，采取相应的措施来降低事故发生的概率和影响，保障企业的安全稳定运营。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提高经济效益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有效的风险管理可以帮助企业减少损失和浪费，提高资源利用效率，从而降低成本、增加收益，提高企业的经济效益。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在竞争激烈的市场环境中，具备良好风险管理能力的企业能够更好地应对市场变化和挑战，增强自身的竞争力和可持续发展能力。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保障安全稳定运营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由于电力需求增长迅速、发电设备老化等原因，导致电力供应不足，出现电力短缺现象。这种风险可能导致企业生产中断、社会不稳定等问题。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电力短缺风险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燃气管道老化、施工质量问题等可能导致燃气泄漏，引发火灾、爆炸等严重事故。这种风险对人民生命财产安全构成威胁。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随着人口增长和经济发展，水资源日益紧缺。水资源短缺可能导致供水不足、水质下降等问题，影响居民生活和工业生产。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水资源短缺风险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典型风险案例介绍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包括头脑风暴、德尔菲法、流程图分析、故障树分析等，这些方法可以帮助企业全面、系统地识别潜在风险。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通常包括确定风险识别目标、收集相关信息、选择识别方法、实施风险识别和记录风险识别结果等步骤，以确保风险识别的准确性和有效性。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常用的风险评估模型包括概率风险评估模型、模糊综合评估模型、基于人工神经网络的风险评估模型等，这些模型可以对风险进行量化和评估。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企业可以根据自身情况选择合适的风险评估模型，对识别出的风险进行评估和排序，以确定需要重点关注和应对的风险。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政策变化可能对能源和公用事业行业产生重大影响，如政策调整、法规变更等。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供应链中断、供应商违约等因素可能影响企业的正常运营。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市场供需变化、价格波动等因素可能导致企业经营风险增加。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技术更新迭代速度加快，企业可能面临技术落后、无法适应市场需求等风险。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能源和公用事业行业可能受到自然灾害的影响，如地震、洪水等，导致设备损坏、生产中断等风险。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强化风险意识培训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定期开展风险管理培训，提高全员风险意识和风险防范能力。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根据风险评估结果，采取针对性预防措施，如加强设备维护、优化运营流程等，以降低风险发生概率。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采用定性和定量评估方法，对潜在风险进行全面评估，并制定相应预防措施。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建立完善的风险管理制度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制定风险识别、评估、监控和报告等相关制度，确保风险管理工作有章可循。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预防性策略制定及实施效果评估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应对性策略调整与优化建议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及时响应风险事件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建立快速响应机制，确保在风险事件发生时能够迅速采取措施，降低损失。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优化风险管理流程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针对已发生的风险事件，深入分析原因和教训，优化风险管理流程，提高风险防范效果。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调整风险应对策略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根据风险事件性质和影响程度，灵活调整应对策略，如启动应急预案、寻求外部支持等。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强化风险管理团队建设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加强风险管理团队建设，提高团队成员的专业素质和应对能力。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持续改进方向探讨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完善风险管理信息系统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建立全面、实时的风险管理信息系统，实现风险信息的快速传递和共享。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引入先进风险管理技术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积极引入先进的风险管理技术和方法，如大数据分析、人工智能等，提高风险管理效率和准确性。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加强行业合作与交流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加强与同行业、监管机构等的合作与交流，共同应对行业风险挑战。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推动风险管理文化建设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将风险管理理念融入企业文化建设中，提高全员风险管理意识和能力。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监管政策与法规影响分析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https://d.book118.com/496243034005010045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2024-09-13T16:53:39.091</cp:lastPrinted>
  <dcterms:created xsi:type="dcterms:W3CDTF">2024-09-13T08:53:39Z</dcterms:created>
  <dcterms:modified xsi:type="dcterms:W3CDTF">2024-09-13T08:53:41Z</dcterms:modified>
</cp:coreProperties>
</file>