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A2E51D-04E6-4630-9D7C-72D59EC05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B1891-7CBF-4C07-A5C5-3FFF8E35A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333E82-1EB4-4947-9B16-122078D8D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C3E9C9-B294-4A6E-BC2E-97C5459A8F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98F317-74D7-4450-8D0B-9EC286E750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0F2ECB-D51B-49ED-9926-B380360BEA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5B45AD-CA49-48FC-A90D-5FB646140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018D5B-4223-4644-A57E-2FBA368CAD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57290A-180D-456C-8AE1-20F14649E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CCB8F1-FFF3-4022-AD1A-D9561A215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DA4EBD-536D-4A34-9482-5852E604C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0000310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PoC解决方案介绍</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PoC技术基础</a:t>
            </a:r>
          </a:p>
          <a:p>
            <a:r>
              <a:t>PoC解决方案架构</a:t>
            </a:r>
          </a:p>
          <a:p>
            <a:r>
              <a:t>PoC解决方案应用场景</a:t>
            </a:r>
          </a:p>
          <a:p>
            <a:r>
              <a:t>PoC解决方案实施流程</a:t>
            </a:r>
          </a:p>
          <a:p>
            <a:r>
              <a:t>PoC解决方案的优势与挑战</a:t>
            </a:r>
          </a:p>
          <a:p>
            <a: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应对挑战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随着区块链技术的快速发展，如何在实际场景中验证其可行性和实用性成为亟待解决的问题。PoC（Proof of Concept）解决方案旨在通过实际应用案例，展示区块链技术的潜力和价值。</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推动创新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PoC解决方案鼓励企业和开发者在区块链领域进行探索和创新，推动技术的不断发展和完善。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促进合作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通过PoC解决方案的实施，可以促进企业、开发者和研究机构之间的合作，共同推动区块链技术的落地应用。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07" r="2000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方案构成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PoC解决方案通常包括需求分析、技术选型、方案设计、实施与测试以及效果评估等关键步骤。</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技术特点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PoC解决方案注重实际应用和效果验证，强调技术的可行性和实用性。同时，它还具有灵活性、可扩展性和可定制性等特点，以适应不同场景和需求。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应用领域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PoC解决方案可应用于多个领域，如供应链管理、数字身份认证、数据共享与交换、智能合约等。通过实际应用案例的展示，可以进一步拓展区块链技术的应用范围和市场前景。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解决方案概述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PoC技术基础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容量证明</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PoC要求参与者提供一定量的存储空间作为抵押，以证明其具备参与网络维护的能力和诚意。抵押的存储空间越大，获得记账权的概率越高。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基于区块链技术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PoC（Proof of Capacity）是一种基于区块链技术的共识机制，它通过计算和存储容量的证明来确保网络安全和数据的不可篡改性。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加密算法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PoC采用加密算法确保数据的安全性和隐私性。通过对数据进行加密处理，可以保护用户的隐私和数据安全，防止恶意攻击和篡改。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415" r="41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3340" r="2334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PoC技术原理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4" r="14624"/>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PoC采用去中心化的区块链技术，无需信任任何中心化机构或第三方，实现了数据的分布式存储和验证。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去中心化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PoC通过加密算法和分布式存储技术确保数据的安全性和隐私性，有效防止了数据泄露和篡改风险。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安全性高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PoC技术具有良好的可扩展性，可以支持大规模的网络应用和数据处理需求，满足不断增长的数据存储和验证需求。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可扩展性强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PoC技术特点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PoC技术与其他技术的比较</a:t>
              </a:r>
            </a:p>
          </p:txBody>
        </p:sp>
      </p:grpSp>
      <p:sp>
        <p:nvSpPr>
          <p:cNvPr id="27" name="TextBox 27"/>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与PoW比较</a:t>
            </a:r>
          </a:p>
        </p:txBody>
      </p:sp>
      <p:sp>
        <p:nvSpPr>
          <p:cNvPr id="28" name="TextBox 28"/>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相比于PoW（Proof of Work）的工作量证明机制，PoC无需消耗大量计算资源，更加环保和节能。同时，PoC的抵押机制可以有效防止恶意攻击和网络瘫痪。</a:t>
            </a:r>
          </a:p>
        </p:txBody>
      </p:sp>
      <p:sp>
        <p:nvSpPr>
          <p:cNvPr id="29" name="TextBox 29"/>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与PoS比较</a:t>
            </a:r>
          </a:p>
        </p:txBody>
      </p:sp>
      <p:sp>
        <p:nvSpPr>
          <p:cNvPr id="30" name="TextBox 30"/>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相比于PoS（Proof of Stake）的权益证明机制，PoC无需抵押代币或资产，降低了参与门槛和成本。此外，PoC的分布式存储技术可以提供更高的数据安全性保障。</a:t>
            </a:r>
          </a:p>
        </p:txBody>
      </p:sp>
      <p:sp>
        <p:nvSpPr>
          <p:cNvPr id="31" name="TextBox 31"/>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与其他共识机制比较</a:t>
            </a:r>
          </a:p>
        </p:txBody>
      </p:sp>
      <p:sp>
        <p:nvSpPr>
          <p:cNvPr id="32" name="TextBox 32"/>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与其他共识机制相比，如DPoS（Delegated Proof of Stake）等，PoC具有更高的去中心化程度和更强的安全性保障。同时，PoC的抵押机制和分布式存储技术可以确保网络的稳定性和数据的不可篡改性。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PoC解决方案架构</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1938" r="1193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用户设备上的应用程序，提供与PoC服务的交互界面。</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客户端</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处理客户端请求，管理用户数据和会话信息。</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服务器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存储用户数据、会话信息和系统配置等。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数据库</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基于TCP/IP协议栈，实现客户端与服务器之间的数据传输。</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网络通信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整体架构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744" b="27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提供注册和登录功能，验证用户身份。</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建立、维护和终止与服务器的会话连接。</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各模块功能介绍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会话管理</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用户注册与登录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数据传输：向服务器发送请求数据，并接收服务器返回的结果数据。</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8922" b="18922"/>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各模块功能介绍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各模块功能介绍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用户管理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维护用户信息，包括用户名、密码等。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会话管理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管理客户端与服务器之间的会话连接，包括会话创建、维护和终止等。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各模块功能介绍</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数据处理：接收客户端请求数据，进行处理并返回结果数据。</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数据查询与优化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提供高效的数据查询功能，支持复杂的数据分析和处理需求。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数据存储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存储用户数据、会话信息和系统配置等。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数据备份与恢复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提供数据备份和恢复机制，确保数据安全。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各模块功能介绍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https://d.book118.com/497000031010006035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17</vt:i4>
      </vt:variant>
    </vt:vector>
  </HeadingPairs>
  <TitlesOfParts>
    <vt:vector baseType="lpstr" size="20">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2024-09-09T06:18:41.752</cp:lastPrinted>
  <dcterms:created xsi:type="dcterms:W3CDTF">2024-09-08T22:18:41Z</dcterms:created>
  <dcterms:modified xsi:type="dcterms:W3CDTF">2024-09-08T22:18:43Z</dcterms:modified>
</cp:coreProperties>
</file>