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C2248-9B97-40E8-822B-1A5594BA2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D764D-4755-4A89-AE35-4072D1E0A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5FAC5-CF76-40C9-A627-57758454D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B9844-68DD-43B9-ABA1-4FAB85280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EDEE19-FBFF-4456-80F4-95A28ED69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8000AD-CD8A-419A-9D74-67C3E22FB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66AA42-8AEA-4F6D-93E2-A574C6754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712C8-DF08-4B92-8225-E6758F1AC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B5150-BD5E-4758-BD3B-92191CCAD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8B69C-AC1E-4734-BB21-A44279CA4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29138-A6FD-4755-B74F-6032921E3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0102505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心理健康普查主题班会总结报告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心理健康普查结果分析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主题班会存在的问题与改进建议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识别和解决学生心理问题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通过普查的形式，发现和解决学生在学习、生活等方面存在的心理问题，促进学生健康成长。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营造积极向上的班级氛围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通过主题班会，营造关注心理健康、积极向上的班级氛围，增强班级凝聚力。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提高学生对心理健康的认识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通过主题班会，让学生了解心理健康的重要性，认识到心理健康对个人发展的影响。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主题班会的目的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介绍心理健康的定义、标准以及与身体健康的关系。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心理健康的定义和标准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列举常见的心理问题，如焦虑、抑郁、自卑等，并提供应对方法。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常见心理问题及其应对方法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教授学生自我心理调适的技巧，如放松训练、积极心态培养等。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自我心理调适技巧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介绍学校和社会的心理咨询资源，鼓励学生遇到心理问题时寻求专业帮助。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寻求专业帮助的途径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主题班会的内容概述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心理健康普查结果分析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318" b="83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515" b="45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普查结果概述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普查覆盖情况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本次心理健康普查覆盖了班级内所有同学，共计XX人，实现了全员参与。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数据收集方法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采用问卷调查的方式，通过线上平台进行数据收集，确保了数据的准确性和完整性。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数据处理方式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对收集到的数据进行了统计分析，包括描述性统计、T检验、方差分析等，以全面了解学生的心理健康状况。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根据普查结果，约XX%的学生存在不同程度的焦虑问题，主要表现在学习压力、人际关系等方面。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082" r="130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约XX%的学生表现出抑郁症状，主要原因是学业压力、家庭关系等。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约XX%的学生在人际关系方面存在困扰，如与同学、老师、家长之间的沟通障碍等。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通过普查结果的反馈，班级内对于心理健康问题的关注度提高，有利于营造一个更加健康、积极的班级氛围。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班级氛围改善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针对普查中发现的常见心理问题，可以开展针对性的辅导活动，帮助学生更好地应对心理困扰。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针对性辅导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375" r="16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833" b="12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普查结果可以为家校合作提供依据，促进家长和学校之间的沟通与合作，共同关注学生的心理健康。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家校合作加强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普查结果对班级的影响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主题班会实施过程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安排主持人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选择一名有经验的学生担任主持人，负责引导班会的进程和活跃气氛。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确定班会时间、地点和参与人员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根据学校日程安排，确定班会时间，选择合适的教室作为班会地点，并通知全体学生参加。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准备班会材料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准备主题相关的PPT、视频、图片等资料，确保班会内容丰富、形式多样。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班会组织情况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62" r="2426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通过PPT展示和讲解，介绍心理健康普查的目的、意义和重要性。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主题介绍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邀请专业老师或心理咨询师，为学生讲解心理健康知识，包括常见的心理问题、应对方法和求助途径等。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知识讲解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设置互动游戏、小组讨论等环节，让学生积极参与，加深对心理健康知识的理解和应用。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邀请学生分享自己的心理健康故事或经历，增强学生的共鸣和自我认知。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班会活动内容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https://d.book118.com/497001025050006051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2024-09-24T07:33:02.744</cp:lastPrinted>
  <dcterms:created xsi:type="dcterms:W3CDTF">2024-09-23T23:33:02Z</dcterms:created>
  <dcterms:modified xsi:type="dcterms:W3CDTF">2024-09-23T23:33:04Z</dcterms:modified>
</cp:coreProperties>
</file>