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34EC9-808E-46D8-9B07-6F60E8A13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F6086-2410-4775-89E8-578B9021F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7C967-DFBC-427D-99B8-24E3C95C3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C8838-007E-454F-86BC-5EA38882C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A0753F-12DE-4207-84B4-B726D534D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95A9F0-BF8B-4E3B-BC02-3306BF25A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086933-D130-4123-BB96-17111F5C3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BF44D-8F18-433D-A101-7428889C4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924A9-FDB5-4299-A251-B33A8271C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5A790-3B8C-447C-8FC9-3FD01B73F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D3E8D-206C-480D-A466-C28E06218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0212216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财务管理与风险防范对策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财务管理概述：定义、目标和重要性
 财务风险种类：市场风险、信用风险等
 财务风险评估：方法、模型与实例
 风险防范策略：预防、控制与监督
 财务风险管理组织：架构与职责
 风险报告与分析：数据、工具与方法
 内部控制与审计：流程、标准与最佳实践
 案例分析与讨论：实际经验与教训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财务管理概述：定义、目标和重要性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财务管理与风险防范对策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财务管理概述：定义、目标和重要性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财务管理的定义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1.财务管理是企业组织财务活动、处理财务关系的一项经济管理工作。</a:t>
            </a:r>
          </a:p>
          <a:p>
            <a:r>
              <a:t>2.它主要涉及到企业的投资、筹资、营运资金以及利润分配等方面的管理。</a:t>
            </a:r>
          </a:p>
          <a:p>
            <a:r>
              <a:t>3.财务管理的目标是实现企业价值的最大化。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财务管理的目标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1.财务管理的目标是实现股东财富最大化，或者企业价值最大化。</a:t>
            </a:r>
          </a:p>
          <a:p>
            <a:r>
              <a:t>2.财务管理的目标需要与企业的战略目标保持一致。</a:t>
            </a:r>
          </a:p>
          <a:p>
            <a:r>
              <a:t>3.财务管理目标的实现需要考虑到企业的长期稳健发展。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财务管理概述：定义、目标和重要性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财务管理的重要性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1.财务管理是企业管理的核心，它对于企业的经营决策和长期发展具有重要影响。</a:t>
            </a:r>
          </a:p>
          <a:p>
            <a:r>
              <a:t>2.良好的财务管理可以提高企业的经济效益和市场竞争力。</a:t>
            </a:r>
          </a:p>
          <a:p>
            <a:r>
              <a:t>3.财务管理可以帮助企业规避财务风险，保障企业的稳健运营。</a:t>
            </a:r>
          </a:p>
          <a:p>
            <a:r>
              <a:t>以上内容仅供参考，具体内容可以根据您的需求进行调整优化。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财务风险种类：市场风险、信用风险等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财务管理与风险防范对策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财务风险种类：市场风险、信用风险等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市场风险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1.市场风险的定义和分类：市场风险是指因市场价格波动导致投资组合价值变动的风险，包括利率风险、汇率风险等。</a:t>
            </a:r>
          </a:p>
          <a:p>
            <a:r>
              <a:t>2.市场风险的测量和管理：通过使用敏感性分析、波动性测量、压力测试等工具，对投资组合进行市场风险评估和管理。</a:t>
            </a:r>
          </a:p>
          <a:p>
            <a:r>
              <a:t>3.市场风险防范对策：建立完善的市场风险管理体系，明确风险容忍度和风险控制标准，采用对冲策略、分散投资等降低市场风险。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信用风险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1.信用风险的定义和分类：信用风险是指因债务人违约导致损失的风险，包括贷款风险、债券风险等。</a:t>
            </a:r>
          </a:p>
          <a:p>
            <a:r>
              <a:t>2.信用风险的测量和管理：通过信用评级、信用评分、违约概率模型等工具，对债务人进行信用风险评估和管理。</a:t>
            </a:r>
          </a:p>
          <a:p>
            <a:r>
              <a:t>3.信用风险防范对策：加强信用风险管理，建立完善的信用评估机制和审批流程，采取风险定价、抵押担保等措施降低信用风险。</a:t>
            </a:r>
          </a:p>
          <a:p>
            <a:r>
              <a:t>以上内容仅供参考，具体还需根据您的需求进行调整优化。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财务风险评估：方法、模型与实例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财务管理与风险防范对策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财务风险评估：方法、模型与实例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财务风险评估概述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1.财务风险评估的意义：通过对企业的财务状况进行全面分析，识别潜在的财务风险，为企业决策者提供重要参考。</a:t>
            </a:r>
          </a:p>
          <a:p>
            <a:r>
              <a:t>2.财务风险评估的流程：明确评估目的、收集财务数据、分析财务指标、识别风险点、评估风险程度、制定应对措施。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财务风险评估方法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1.定性分析方法：包括专家评估法、风险图评估法等，主要通过专业人士的经验和判断来评估风险。</a:t>
            </a:r>
          </a:p>
          <a:p>
            <a:r>
              <a:t>2.定量分析方法：包括财务指标分析法、概率模型法等，通过量化数据来评估财务风险的大小。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财务风险评估：方法、模型与实例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1.财务比率分析模型：通过计算和分析财务比率，评估企业的偿债能力、盈利能力和运营能力等。</a:t>
            </a:r>
          </a:p>
          <a:p>
            <a:r>
              <a:t>2.Z-Score模型：通过多个财务指标的加权计算，得出企业的综合财务风险评分。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财务风险评估实例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1.选取某企业进行财务风险评估，介绍评估过程。</a:t>
            </a:r>
          </a:p>
          <a:p>
            <a:r>
              <a:t>2.通过财务数据分析和指标计算，识别出该企业存在的财务风险。</a:t>
            </a:r>
          </a:p>
          <a:p>
            <a:r>
              <a:t>3.针对识别出的风险点，提出相应的防范措施和建议。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财务风险评估模型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财务风险评估：方法、模型与实例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财务风险防范对策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1.建立完善的财务风险管理制度：明确风险管理目标、流程和责任分工，为企业提供全面的风险管理保障。</a:t>
            </a:r>
          </a:p>
          <a:p>
            <a:r>
              <a:t>2.提高财务管理人员的风险意识：加强培训和教育，提高财务管理人员对财务风险的敏感度和应对能力。</a:t>
            </a:r>
          </a:p>
          <a:p>
            <a:r>
              <a:t>3.强化内部审计监督：通过内部审计，及时发现和纠正财务管理中存在的问题，防范财务风险的发生。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财务风险防范的实践与探索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1.介绍一些企业在财务风险防范方面的实践案例，总结经验教训。</a:t>
            </a:r>
          </a:p>
          <a:p>
            <a:r>
              <a:t>2.探讨未来财务风险防范的趋势和前沿，如大数据分析、人工智能等在风险管理中的应用。</a:t>
            </a:r>
          </a:p>
          <a:p>
            <a:r>
              <a:t>3.鼓励企业不断探索和创新财务风险防范的方法和手段，提升企业的风险管理水平。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风险防范策略：预防、控制与监督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财务管理与风险防范对策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风险防范策略：预防、控制与监督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建立健全风险防范制度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1.制定全面的风险防范政策，明确预防、控制与监督的职责和流程。</a:t>
            </a:r>
          </a:p>
          <a:p>
            <a:r>
              <a:t>2.建立风险识别机制，定期评估财务风险，并及时调整策略。</a:t>
            </a:r>
          </a:p>
          <a:p>
            <a:r>
              <a:t>3.加强内部审计，确保财务报告的准确性，及时发现并纠正问题。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提高财务风险意识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1.加强管理层和员工的财务风险培训，提高风险防范意识。</a:t>
            </a:r>
          </a:p>
          <a:p>
            <a:r>
              <a:t>2.鼓励员工积极参与风险防范工作，提供风险信息和建议。</a:t>
            </a:r>
          </a:p>
          <a:p>
            <a:r>
              <a:t>3.定期组织风险防范演练，提高应对风险的能力。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风险防范策略：预防、控制与监督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优化资本结构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1.合理安排债务和权益资本的比例，降低财务风险。</a:t>
            </a:r>
          </a:p>
          <a:p>
            <a:r>
              <a:t>2.定期评估资本结构的合理性，根据市场变化进行调整。</a:t>
            </a:r>
          </a:p>
          <a:p>
            <a:r>
              <a:t>3.通过多元化融资方式，降低融资成本，提高资本效率。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强化预算管理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1.制定科学的预算计划，确保企业各项活动的有序进行。</a:t>
            </a:r>
          </a:p>
          <a:p>
            <a:r>
              <a:t>2.加强对预算执行情况的监督，及时发现并解决预算偏差。</a:t>
            </a:r>
          </a:p>
          <a:p>
            <a:r>
              <a:t>3.建立预算调整机制，对预算进行合理调整，以适应市场变化。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风险防范策略：预防、控制与监督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合理利用金融衍生工具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1.了解并掌握各种金融衍生工具的特点和功能，为风险防范提供工具支持。</a:t>
            </a:r>
          </a:p>
          <a:p>
            <a:r>
              <a:t>2.结合企业实际情况，合理利用金融衍生工具进行风险对冲。</a:t>
            </a:r>
          </a:p>
          <a:p>
            <a:r>
              <a:t>3.加强对金融衍生工具使用的管理和监督，确保其有效性和安全性。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建立风险信息共享机制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1.加强各部门之间的沟通协作，共同分享风险信息。</a:t>
            </a:r>
          </a:p>
          <a:p>
            <a:r>
              <a:t>2.建立风险数据库，对风险数据进行收集、整理和分析，为风险防范提供数据支持。</a:t>
            </a:r>
          </a:p>
          <a:p>
            <a:r>
              <a:t>3.定期对风险信息共享机制进行评估和改进，提高其效率和准确性。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https://d.book118.com/497002122163006034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财务管理概述：定义、目标和重要性</vt:lpstr>
      <vt:lpstr> 财务管理概述：定义、目标和重要性</vt:lpstr>
      <vt:lpstr> 财务管理概述：定义、目标和重要性</vt:lpstr>
      <vt:lpstr> 财务风险种类：市场风险、信用风险等</vt:lpstr>
      <vt:lpstr> 财务风险种类：市场风险、信用风险等</vt:lpstr>
      <vt:lpstr> 财务风险评估：方法、模型与实例</vt:lpstr>
      <vt:lpstr> 财务风险评估：方法、模型与实例</vt:lpstr>
      <vt:lpstr> 财务风险评估：方法、模型与实例</vt:lpstr>
      <vt:lpstr> 财务风险评估：方法、模型与实例</vt:lpstr>
      <vt:lpstr> 风险防范策略：预防、控制与监督</vt:lpstr>
      <vt:lpstr> 风险防范策略：预防、控制与监督</vt:lpstr>
      <vt:lpstr> 风险防范策略：预防、控制与监督</vt:lpstr>
      <vt:lpstr> 风险防范策略：预防、控制与监督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2024-09-09T00:41:03.196</cp:lastPrinted>
  <dcterms:created xsi:type="dcterms:W3CDTF">2024-09-08T16:41:03Z</dcterms:created>
  <dcterms:modified xsi:type="dcterms:W3CDTF">2024-09-08T16:41:05Z</dcterms:modified>
</cp:coreProperties>
</file>