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86B27-3941-41DD-8C2F-D0B5AC15F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13DB4-36D9-45A6-AF7F-8C718913C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B19DF-CF26-4611-AA6C-15ACEE05D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195B0-1E6F-4367-AB51-D5D562183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605F5-5006-489A-B883-7B777A9ED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943B6A-BFC2-4286-B93C-398CBEEB8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7DEE6A-AC31-43D9-94D9-74A6B8BAC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7CF02-3C6C-46B6-BB2A-CFD76E5C2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77743-9B53-49F2-9344-C7A92087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EA3B4-B13F-49E8-9309-A4EBCEDAF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CE10B-678A-4A03-9B18-6F061B48F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04021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服装行业网络营销现状调查报告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对服装行业网络营销的建议与展望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互联网技术的快速发展，为服装行业提供了新的营销渠道和商业模式。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随着消费者购物习惯的改变，网络营销在服装行业中的地位越来越重要。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国内外服装品牌纷纷布局网络营销，竞争激烈。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了解当前服装行业网络营销的现状和趋势。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分析服装企业在网络营销中面临的挑战和机遇。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为服装企业提供网络营销策略建议，提升品牌知名度和销售额。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服装行业网络营销概述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服装行业网络营销是指利用互联网平台和数字化技术，进行服装产品的宣传、推广和销售等活动。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跨时空性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网络营销不受时间和地域限制，可以随时随地为消费者提供服务。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网络营销注重与消费者的互动，通过在线咨询、评论、社交媒体等方式与消费者建立联系。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网络营销可以根据消费者的需求和偏好，提供个性化的产品和服务。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服装行业网络营销的定义与特点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2" r="532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20世纪90年代末期，随着互联网的普及，服装企业开始尝试通过网络进行产品推广和销售。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进入21世纪，随着电子商务平台的兴起，服装企业开始建立自己的官方网站和线上商城，开展在线销售和品牌推广。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近年来，随着移动互联网的普及和社交媒体的兴起，服装企业更加注重网络营销的创新和个性化，通过社交媒体、短视频、直播等形式与消费者进行互动。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服装行业网络营销的重要性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提高品牌知名度和影响力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通过网络营销，服装企业可以扩大品牌知名度和影响力，吸引更多潜在消费者。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通过网络营销，企业可以扩大销售渠道，提高销售额和市场份额。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网络营销的成本相对较低，企业可以通过精准投放广告等方式降低营销成本。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增强消费者忠诚度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通过网络营销与消费者建立联系，提供个性化服务和互动体验，增强消费者忠诚度。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服装行业网络营销现状分析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利用微博、微信、抖音等社交媒体平台进行品牌推广和产品展示，与消费者互动，提高品牌知名度和美誉度。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在淘宝、京东、唯品会等电商平台开设店铺，利用平台流量和用户数据，进行精准营销和个性化推荐。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电商平台营销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通过制作短视频在抖音、快手等平台发布，展示服装款式和特点，吸引消费者关注和购买。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短视频营销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利用搜索引擎优化（SEO）技术提高品牌和产品的搜索排名，增加曝光率。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搜索引擎营销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网络营销渠道分析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随着90后、00后成为消费主力军，服装行业网络营销越来越注重年轻消费者的需求和喜好。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年轻化趋势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消费者对于服装的需求越来越追求个性化和差异化，品牌需要提供定制化服务和特色产品满足消费者需求。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消费者对于服装品质的要求越来越高，品牌需要注重面料、做工等方面的品质提升。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品质化追求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消费者越来越注重线上线下购物体验的融合，品牌需要打通线上线下渠道，提供一致的购物体验和服务。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随着服装行业的竞争加剧，品牌之间的竞争越来越激烈，品牌需要不断提升自身的设计、品质和服务水平来吸引消费者。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新兴品牌涌现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随着互联网的发展，越来越多的新兴品牌涌现出来，这些品牌注重创新和个性化，对传统品牌造成了一定的冲击。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价格竞争激烈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在电商平台上，价格竞争尤为激烈，品牌需要保持合理的价格策略，同时注重品质和服务水平的提升。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https://d.book118.com/497004021152006051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2024-09-25T02:47:26.763</cp:lastPrinted>
  <dcterms:created xsi:type="dcterms:W3CDTF">2024-09-24T18:47:26Z</dcterms:created>
  <dcterms:modified xsi:type="dcterms:W3CDTF">2024-09-24T18:47:28Z</dcterms:modified>
</cp:coreProperties>
</file>