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21BDF-B3B4-4BA0-B324-FB89F30C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EE04B-E912-462E-9470-0B7711CDD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742E9-3E90-44CC-B009-F0AD3797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177A8-8A4F-49BB-98A2-B3B4E8AE5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1A482-AC96-495E-ABA8-041709901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CA07FF-0495-4460-9EC3-25725954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123222-6C05-4FD7-B770-FC9C86E65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597EF-AA3B-44AA-B71C-4931424F1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63EF3-8BD4-4D96-B234-1492A058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8640A-E64B-4BD6-BE55-ADB614B0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690AB-0B29-42ED-90B4-EB43D74C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04065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年中国汽车行业市场前景分析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中国汽车行业市场前景预测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中国汽车行业市场建议与展望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深入了解中国汽车行业市场现状及未来趋势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分析政策、技术、消费者需求等多方面因素对汽车市场的影响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为汽车企业和相关产业链提供决策支持和战略建议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涵盖中国汽车行业整体市场情况，包括乘用车、商用车等不同领域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分析国内外主要汽车厂商的市场表现和竞争格局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探讨新能源汽车、智能网联汽车等新兴市场的发展趋势和机遇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巨大市场潜力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作为全球最大的汽车市场，中国汽车行业市场规模庞大，未来仍有增长空间。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多元化市场结构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市场涵盖多个细分领域，包括乘用车、商用车、新能源汽车等。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国内外汽车品牌众多，市场竞争激烈，品牌建设和差异化成为关键。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随着新能源汽车和智能化技术的快速发展，技术创新成为企业核心竞争力。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技术创新竞争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消费者对汽车的需求日益个性化，对车型、配置、颜色等有更高要求。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品质与服务并重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消费者对汽车品质和服务的要求不断提高，对品牌的信任度和口碑更加关注。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中国政府为减少碳排放、提高空气质量，大力推广新能源汽车，为电动汽车市场提供了广阔空间。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随着电池技术的不断进步，电动汽车的续航里程、充电速度等性能得到显著提升，进一步增强了消费者购买意愿。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政府和企业共同推动充电基础设施建设，为电动汽车的普及提供了有力保障。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电动化趋势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车辆与车辆、车辆与基础设施之间的互联互通，将为智能交通系统提供数据支持，提高道路安全和通行效率。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人工智能技术在汽车领域的应用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AI技术可用于语音识别、图像识别等方面，提升汽车驾驶的便捷性和安全性。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自动驾驶技术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随着人工智能、传感器等技术的不断发展，自动驾驶汽车逐渐从实验室走向商业化应用，将颠覆传统出行方式。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网约车服务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网约车平台的普及为乘客提供了更加便捷、个性化的出行服务，同时也为传统汽车行业带来了新的商业模式。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自动驾驶与共享出行的结合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未来自动驾驶技术将与共享出行紧密结合，实现车辆自动接送乘客、智能调度等功能，进一步提高出行效率。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汽车共享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随着共享经济的兴起，汽车共享成为一种新型出行方式，有助于降低个人出行成本、缓解城市交通压力。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https://d.book118.com/497004065020006035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2024-09-09T09:24:34.601</cp:lastPrinted>
  <dcterms:created xsi:type="dcterms:W3CDTF">2024-09-09T01:24:34Z</dcterms:created>
  <dcterms:modified xsi:type="dcterms:W3CDTF">2024-09-09T01:24:36Z</dcterms:modified>
</cp:coreProperties>
</file>