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0BFFC-1F1E-43F2-A17C-31029797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62C1-CBD9-4E92-AD68-22846029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548E0-DA7F-460D-B53F-0001098C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89DBD-D0C0-4DB4-9EBB-2306926C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A00A4-5E76-4956-B3E3-5B9EB72C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2AA08-19F3-4FBB-878D-EAEA985A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C9A4E-7022-4BAB-965C-CC93E4E1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9C599-FA4C-4477-8BC3-06B86666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8976D-A17E-488E-9AE3-23A7D957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BA3A8-4185-4878-85A6-EE7B15DA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919A1-999C-4DA6-A520-E9D831B3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0131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放射诊疗对孕妇及胎儿的影响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孕妇接受放射诊疗的风险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放射诊疗对胎儿的影响机制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降低放射诊疗对孕妇及胎儿影响的措施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保障母婴安全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指导临床实践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探讨放射诊疗对孕妇及胎儿的影响，旨在提高临床医生和孕妇对放射诊疗安全性的认识，确保母婴安全。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通过对放射诊疗影响的研究和分析，为临床医生提供合理的诊疗建议，降低孕妇及胎儿的风险。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放射诊疗种类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包括X射线、CT、MRI等常见放射诊疗手段。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分析放射诊疗对孕妇及胎儿的潜在影响，如畸形、生长受限等。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探讨在放射诊疗过程中，如何采取有效的安全防护措施，降低对孕妇及胎儿的危害。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12" r="1791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49" r="17549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利用放射性同位素或射线装置产生的射线，对人体进行诊断和治疗的技术。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包括核医学、放射影像学、放射治疗学等多个医学领域。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涉及领域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03" r="26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如X射线、CT、MRI等影像检查，用于发现病变、评估病情。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诊断应用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如放射性碘治疗甲亢、放射治疗癌症等，通过射线破坏病变组织。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放射诊疗应用范围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5" r="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通过衰变释放射线，与人体组织相互作用产生信号，用于成像或治疗。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如X射线机、加速器等，产生高能射线，穿透人体组织后形成影像或进行治疗。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放射诊疗技术原理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射线装置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放射性同位素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孕妇接受放射诊疗的风险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58" r="9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放射诊疗如X光、CT等，可帮助医生准确诊断孕妇的疾病，如肺部感染、骨折等。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在某些情况下，放射治疗是孕妇治疗疾病的有效手段，如甲状腺癌等。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孕妇接受放射诊疗的必要性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孕妇接受大剂量放射线照射可能导致急性辐射病，出现恶心、呕吐、腹泻等症状。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长期接触低剂量放射线可能增加孕妇患癌症的风险，如乳腺癌、甲状腺癌等。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放射线对孕妇的影响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https://d.book118.com/497010131006006034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2024-09-07T17:15:27.256</cp:lastPrinted>
  <dcterms:created xsi:type="dcterms:W3CDTF">2024-09-07T09:15:27Z</dcterms:created>
  <dcterms:modified xsi:type="dcterms:W3CDTF">2024-09-07T09:15:29Z</dcterms:modified>
</cp:coreProperties>
</file>