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E2433-0CCC-4970-95C1-581736DFB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DD13D8-838F-4742-9ED9-8BBC64FDF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E692C-ED7B-436A-B363-818F151B0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6887B3-01EA-4214-9EA9-F4E8AA8C5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A29D39-422B-419E-A806-EBDAC3B75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095B2D-E5B5-42E7-97DA-B118DE6B4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3ECEDE-A240-4737-A77C-55376CCB4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B14E12-01C7-405A-9049-3FFCDC564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604158-C4BF-4755-8591-AA2CD84D1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EB89F-1A54-48B3-A47E-5A2E2597D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BABC7D-6D3D-4497-B794-E610514BA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01013200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大班健康保护关节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关节的重要性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常见关节问题及其原因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如何保护关节健康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营养与关节健康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其他保护关节的方法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案例分享与经验交流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关节的重要性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关节由骨、软骨、滑膜和关节囊组成，它们共同协作以实现关节的运动功能。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关节的结构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关节的主要功能是使身体各部位能够进行灵活的运动，同时缓冲运动时的冲击力。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关节的功能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关节的结构与功能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关节健康对于维持正常的运动功能至关重要，关节疼痛或僵硬可能导致活动受限。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2" b="12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关节健康影响日常生活的方方面面，如工作、学习和休闲活动，良好的关节状态有助于提高生活质量。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2875" r="22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4175" b="41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长期受到关节问题困扰可能会导致焦虑和抑郁等心理问题，维护关节健康也有助于保持良好的心理状态。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心理状态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关节健康对日常生活的影响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常见关节问题及其原因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关节炎是一种常见的关节疾病，表现为关节疼痛、肿胀、僵硬和活动受限等症状。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关节炎可以由多种原因引起，包括长期过度使用、意外伤害、炎症性疾病等。关节炎会影响人们的日常生活和工作，需要及时治疗和保护。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关节炎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关节疼痛是关节疾病最常见的症状之一，表现为关节周围的疼痛和不适感。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关节疼痛的原因可能包括关节炎、韧带损伤、骨折等。疼痛会影响关节的正常功能，需要及时缓解和治疗。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71" r="2257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关节疼痛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关节僵硬是指关节活动受限，难以完成正常的运动范围。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关节僵硬可能是由于关节炎、关节粘连、肌肉萎缩等原因引起。关节僵硬会影响关节的正常功能，需要及时治疗和康复。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关节僵硬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关节炎症是指关节内部的炎症反应，表现为关节肿胀、疼痛和活动受限等症状。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关节炎症可能是由于感染、免疫系统疾病、创伤等原因引起。炎症会影响关节的正常功能，需要及时治疗和控制。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关节炎症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如何保护关节健康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保持适当的体重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过重或过轻都可能增加关节负担，保持适当的体重有助于减轻关节压力。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肥胖会增加膝关节、髋关节等承重关节的负担，诱发关节炎等疾病。而体重过轻则可能影响骨骼密度，增加骨折等风险。因此，保持适当的体重对关节健康至关重要。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适量的运动可以增强关节周围肌肉力量，减轻关节压力，预防关节疾病。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运动能够促进关节滑液的分泌，增加关节灵活性，提高关节的抗冲击能力。推荐进行有氧运动，如散步、慢跑、游泳等，同时注意避免剧烈运动和过度使用某些关节。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合理运动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https://d.book118.com/497010132005006030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2024-09-01T10:27:49.423</cp:lastPrinted>
  <dcterms:created xsi:type="dcterms:W3CDTF">2024-09-01T02:27:49Z</dcterms:created>
  <dcterms:modified xsi:type="dcterms:W3CDTF">2024-09-01T02:27:51Z</dcterms:modified>
</cp:coreProperties>
</file>