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044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120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tags" Target="../tags/tag17.xml" /><Relationship Id="rId8" Type="http://schemas.openxmlformats.org/officeDocument/2006/relationships/tags" Target="../tags/tag18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27.xml" /><Relationship Id="rId11" Type="http://schemas.openxmlformats.org/officeDocument/2006/relationships/tags" Target="../tags/tag28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tags" Target="../tags/tag21.xml" /><Relationship Id="rId5" Type="http://schemas.openxmlformats.org/officeDocument/2006/relationships/tags" Target="../tags/tag22.xml" /><Relationship Id="rId6" Type="http://schemas.openxmlformats.org/officeDocument/2006/relationships/tags" Target="../tags/tag23.xml" /><Relationship Id="rId7" Type="http://schemas.openxmlformats.org/officeDocument/2006/relationships/tags" Target="../tags/tag24.xml" /><Relationship Id="rId8" Type="http://schemas.openxmlformats.org/officeDocument/2006/relationships/tags" Target="../tags/tag25.xml" /><Relationship Id="rId9" Type="http://schemas.openxmlformats.org/officeDocument/2006/relationships/tags" Target="../tags/tag2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9.xml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53.xml" /><Relationship Id="rId11" Type="http://schemas.openxmlformats.org/officeDocument/2006/relationships/tags" Target="../tags/tag5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tags" Target="../tags/tag51.xml" /><Relationship Id="rId9" Type="http://schemas.openxmlformats.org/officeDocument/2006/relationships/tags" Target="../tags/tag5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tags" Target="../tags/tag59.xml" /><Relationship Id="rId7" Type="http://schemas.openxmlformats.org/officeDocument/2006/relationships/tags" Target="../tags/tag60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5.xml" /><Relationship Id="rId11" Type="http://schemas.openxmlformats.org/officeDocument/2006/relationships/tags" Target="../tags/tag8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tags" Target="../tags/tag8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60B24A-B8A1-47F2-8E48-0F42BCD98B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689630-A745-4458-8993-58ED3B861C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823E64-2EF3-46CB-8EEB-61B88E3059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CE4BCE-43E7-4CD0-8735-E98090C798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94808AF-31B5-494C-B86C-14858546E3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2384C6F-AE2C-4015-B16F-14F65FD6B5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78CF55C-743B-44EC-89A8-D3E8710F9B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487A41-C4DF-4CF6-A417-9F896A62A1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4D148B-C080-457C-A7A0-A888926C79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D4EAB9-9B7B-43DE-8B8D-0EFFE66ECF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912968-317A-4FE4-AF49-AC6E82E043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VCG41N6077420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68" name="椭圆 11"/>
          <p:cNvSpPr/>
          <p:nvPr>
            <p:custDataLst>
              <p:tags r:id="rId3"/>
            </p:custDataLst>
          </p:nvPr>
        </p:nvSpPr>
        <p:spPr>
          <a:xfrm>
            <a:off x="83345" y="1993155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670" name="任意多边形: 形状 16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cxnSp>
        <p:nvCxnSpPr>
          <p:cNvPr id="3145729" name="直接连接符 10"/>
          <p:cNvCxnSpPr/>
          <p:nvPr>
            <p:custDataLst>
              <p:tags r:id="rId5"/>
            </p:custDataLst>
          </p:nvPr>
        </p:nvCxnSpPr>
        <p:spPr>
          <a:xfrm>
            <a:off x="1072515" y="3743015"/>
            <a:ext cx="7096760" cy="0"/>
          </a:xfrm>
          <a:prstGeom prst="line">
            <a:avLst/>
          </a:prstGeom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椭圆 9"/>
          <p:cNvSpPr/>
          <p:nvPr>
            <p:custDataLst>
              <p:tags r:id="rId6"/>
            </p:custDataLst>
          </p:nvPr>
        </p:nvSpPr>
        <p:spPr>
          <a:xfrm flipH="1">
            <a:off x="1072515" y="4060190"/>
            <a:ext cx="754380" cy="75692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7"/>
            </p:custDataLst>
          </p:nvPr>
        </p:nvSpPr>
        <p:spPr>
          <a:xfrm>
            <a:off x="1414780" y="4227830"/>
            <a:ext cx="357251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1072515" y="1689735"/>
            <a:ext cx="9182100" cy="6781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1072515" y="2382520"/>
            <a:ext cx="9182100" cy="118237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86" name="椭圆 470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ym typeface="+mn-ea"/>
              </a:defRPr>
            </a:lvl1pPr>
            <a:lvl2pPr>
              <a:defRPr>
                <a:sym typeface="+mn-ea"/>
              </a:defRPr>
            </a:lvl2pPr>
            <a:lvl3pPr>
              <a:defRPr>
                <a:sym typeface="+mn-ea"/>
              </a:defRPr>
            </a:lvl3pPr>
            <a:lvl4pPr>
              <a:defRPr>
                <a:sym typeface="+mn-ea"/>
              </a:defRPr>
            </a:lvl4pPr>
            <a:lvl5pPr>
              <a:defRPr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bg>
      <p:bgPr>
        <a:solidFill>
          <a:schemeClr val="bg1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VCG41N6077420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98" name="椭圆 9"/>
          <p:cNvSpPr/>
          <p:nvPr>
            <p:custDataLst>
              <p:tags r:id="rId3"/>
            </p:custDataLst>
          </p:nvPr>
        </p:nvSpPr>
        <p:spPr>
          <a:xfrm>
            <a:off x="83345" y="1993155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46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0" name="任意多边形: 形状 21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2" name="任意多边形: 形状 6"/>
          <p:cNvSpPr/>
          <p:nvPr>
            <p:custDataLst>
              <p:tags r:id="rId5"/>
            </p:custDataLst>
          </p:nvPr>
        </p:nvSpPr>
        <p:spPr>
          <a:xfrm>
            <a:off x="5598795" y="1024890"/>
            <a:ext cx="6269355" cy="4618990"/>
          </a:xfrm>
          <a:custGeom>
            <a:gdLst>
              <a:gd name="connsiteX0" fmla="*/ 323492 w 6269502"/>
              <a:gd name="connsiteY0" fmla="*/ 0 h 3591920"/>
              <a:gd name="connsiteX1" fmla="*/ 5946010 w 6269502"/>
              <a:gd name="connsiteY1" fmla="*/ 0 h 3591920"/>
              <a:gd name="connsiteX2" fmla="*/ 6269502 w 6269502"/>
              <a:gd name="connsiteY2" fmla="*/ 323492 h 3591920"/>
              <a:gd name="connsiteX3" fmla="*/ 6269502 w 6269502"/>
              <a:gd name="connsiteY3" fmla="*/ 3267654 h 3591920"/>
              <a:gd name="connsiteX4" fmla="*/ 6006409 w 6269502"/>
              <a:gd name="connsiteY4" fmla="*/ 3590459 h 3591920"/>
              <a:gd name="connsiteX5" fmla="*/ 5991917 w 6269502"/>
              <a:gd name="connsiteY5" fmla="*/ 3591920 h 3591920"/>
              <a:gd name="connsiteX6" fmla="*/ 5991917 w 6269502"/>
              <a:gd name="connsiteY6" fmla="*/ 1196144 h 3591920"/>
              <a:gd name="connsiteX7" fmla="*/ 5667969 w 6269502"/>
              <a:gd name="connsiteY7" fmla="*/ 872196 h 3591920"/>
              <a:gd name="connsiteX8" fmla="*/ 0 w 6269502"/>
              <a:gd name="connsiteY8" fmla="*/ 872196 h 3591920"/>
              <a:gd name="connsiteX9" fmla="*/ 0 w 6269502"/>
              <a:gd name="connsiteY9" fmla="*/ 323492 h 3591920"/>
              <a:gd name="connsiteX10" fmla="*/ 323492 w 6269502"/>
              <a:gd name="connsiteY10" fmla="*/ 0 h 35919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69502" h="3591920">
                <a:moveTo>
                  <a:pt x="323492" y="0"/>
                </a:moveTo>
                <a:lnTo>
                  <a:pt x="5946010" y="0"/>
                </a:lnTo>
                <a:cubicBezTo>
                  <a:pt x="6124670" y="0"/>
                  <a:pt x="6269502" y="144832"/>
                  <a:pt x="6269502" y="323492"/>
                </a:cubicBezTo>
                <a:lnTo>
                  <a:pt x="6269502" y="3267654"/>
                </a:lnTo>
                <a:cubicBezTo>
                  <a:pt x="6269502" y="3426884"/>
                  <a:pt x="6156555" y="3559734"/>
                  <a:pt x="6006409" y="3590459"/>
                </a:cubicBezTo>
                <a:lnTo>
                  <a:pt x="5991917" y="3591920"/>
                </a:lnTo>
                <a:lnTo>
                  <a:pt x="5991917" y="1196144"/>
                </a:lnTo>
                <a:cubicBezTo>
                  <a:pt x="5991917" y="1017232"/>
                  <a:pt x="5846881" y="872196"/>
                  <a:pt x="5667969" y="872196"/>
                </a:cubicBezTo>
                <a:lnTo>
                  <a:pt x="0" y="872196"/>
                </a:lnTo>
                <a:lnTo>
                  <a:pt x="0" y="323492"/>
                </a:lnTo>
                <a:cubicBezTo>
                  <a:pt x="0" y="144832"/>
                  <a:pt x="144832" y="0"/>
                  <a:pt x="32349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 w="19050">
            <a:noFill/>
            <a:prstDash val="solid"/>
          </a:ln>
          <a:effectLst>
            <a:outerShdw blurRad="190500" dist="38100" dir="2700000" algn="tl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4" name="矩形: 圆顶角 3"/>
          <p:cNvSpPr/>
          <p:nvPr>
            <p:custDataLst>
              <p:tags r:id="rId6"/>
            </p:custDataLst>
          </p:nvPr>
        </p:nvSpPr>
        <p:spPr>
          <a:xfrm>
            <a:off x="611505" y="2363470"/>
            <a:ext cx="10979785" cy="3766185"/>
          </a:xfrm>
          <a:prstGeom prst="round2SameRect">
            <a:avLst>
              <a:gd name="adj1" fmla="val 8602"/>
              <a:gd name="adj2" fmla="val 9160"/>
            </a:avLst>
          </a:prstGeom>
          <a:solidFill>
            <a:schemeClr val="bg1">
              <a:alpha val="76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6089015" y="1332230"/>
            <a:ext cx="5139690" cy="93789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300" normalizeH="0" baseline="0" noProof="1">
                <a:gradFill>
                  <a:gsLst>
                    <a:gs pos="0">
                      <a:schemeClr val="bg1"/>
                    </a:gs>
                    <a:gs pos="85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681355" y="810260"/>
            <a:ext cx="2527935" cy="13665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l="299" b="43750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16" name="椭圆 9"/>
          <p:cNvSpPr/>
          <p:nvPr>
            <p:custDataLst>
              <p:tags r:id="rId3"/>
            </p:custDataLst>
          </p:nvPr>
        </p:nvSpPr>
        <p:spPr>
          <a:xfrm>
            <a:off x="8440506" y="1648918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18" name="任意多边形: 形状 3"/>
          <p:cNvSpPr/>
          <p:nvPr>
            <p:custDataLst>
              <p:tags r:id="rId4"/>
            </p:custDataLst>
          </p:nvPr>
        </p:nvSpPr>
        <p:spPr>
          <a:xfrm flipH="1">
            <a:off x="1" y="0"/>
            <a:ext cx="3221349" cy="3297836"/>
          </a:xfrm>
          <a:custGeom>
            <a:gdLst>
              <a:gd name="connsiteX0" fmla="*/ 3221349 w 3221349"/>
              <a:gd name="connsiteY0" fmla="*/ 0 h 3297836"/>
              <a:gd name="connsiteX1" fmla="*/ 112437 w 3221349"/>
              <a:gd name="connsiteY1" fmla="*/ 0 h 3297836"/>
              <a:gd name="connsiteX2" fmla="*/ 51773 w 3221349"/>
              <a:gd name="connsiteY2" fmla="*/ 235931 h 3297836"/>
              <a:gd name="connsiteX3" fmla="*/ 0 w 3221349"/>
              <a:gd name="connsiteY3" fmla="*/ 749508 h 3297836"/>
              <a:gd name="connsiteX4" fmla="*/ 2548328 w 3221349"/>
              <a:gd name="connsiteY4" fmla="*/ 3297836 h 3297836"/>
              <a:gd name="connsiteX5" fmla="*/ 3061905 w 3221349"/>
              <a:gd name="connsiteY5" fmla="*/ 3246063 h 3297836"/>
              <a:gd name="connsiteX6" fmla="*/ 3221349 w 3221349"/>
              <a:gd name="connsiteY6" fmla="*/ 3205066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1349" h="3297836">
                <a:moveTo>
                  <a:pt x="3221349" y="0"/>
                </a:moveTo>
                <a:lnTo>
                  <a:pt x="112437" y="0"/>
                </a:lnTo>
                <a:lnTo>
                  <a:pt x="51773" y="235931"/>
                </a:lnTo>
                <a:cubicBezTo>
                  <a:pt x="17827" y="401821"/>
                  <a:pt x="0" y="573583"/>
                  <a:pt x="0" y="749508"/>
                </a:cubicBezTo>
                <a:cubicBezTo>
                  <a:pt x="0" y="2156911"/>
                  <a:pt x="1140925" y="3297836"/>
                  <a:pt x="2548328" y="3297836"/>
                </a:cubicBezTo>
                <a:cubicBezTo>
                  <a:pt x="2724253" y="3297836"/>
                  <a:pt x="2896015" y="3280009"/>
                  <a:pt x="3061905" y="3246063"/>
                </a:cubicBezTo>
                <a:lnTo>
                  <a:pt x="3221349" y="320506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20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140585" y="2085340"/>
            <a:ext cx="2395220" cy="251968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80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77000">
                      <a:schemeClr val="accent2">
                        <a:alpha val="56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4757420" y="2085340"/>
            <a:ext cx="5833110" cy="252031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1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2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椭圆 8"/>
          <p:cNvSpPr/>
          <p:nvPr>
            <p:custDataLst>
              <p:tags r:id="rId5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065" y="1378585"/>
            <a:ext cx="5342255" cy="4508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330" y="1379220"/>
            <a:ext cx="5342255" cy="44894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椭圆 10"/>
          <p:cNvSpPr/>
          <p:nvPr>
            <p:custDataLst>
              <p:tags r:id="rId7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62" name="椭圆 6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7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4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6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78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86" name="椭圆 7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88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330" y="1324610"/>
            <a:ext cx="10968990" cy="4699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VCG41N6077420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98" name="椭圆 11"/>
          <p:cNvSpPr/>
          <p:nvPr>
            <p:custDataLst>
              <p:tags r:id="rId3"/>
            </p:custDataLst>
          </p:nvPr>
        </p:nvSpPr>
        <p:spPr>
          <a:xfrm>
            <a:off x="83345" y="1776620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00" name="任意多边形: 形状 16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02" name="椭圆 9"/>
          <p:cNvSpPr/>
          <p:nvPr>
            <p:custDataLst>
              <p:tags r:id="rId5"/>
            </p:custDataLst>
          </p:nvPr>
        </p:nvSpPr>
        <p:spPr>
          <a:xfrm flipH="1">
            <a:off x="1072515" y="3843655"/>
            <a:ext cx="754380" cy="75692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cxnSp>
        <p:nvCxnSpPr>
          <p:cNvPr id="3145731" name="直接连接符 8"/>
          <p:cNvCxnSpPr/>
          <p:nvPr>
            <p:custDataLst>
              <p:tags r:id="rId6"/>
            </p:custDataLst>
          </p:nvPr>
        </p:nvCxnSpPr>
        <p:spPr>
          <a:xfrm>
            <a:off x="1072515" y="3526480"/>
            <a:ext cx="7096760" cy="0"/>
          </a:xfrm>
          <a:prstGeom prst="line">
            <a:avLst/>
          </a:prstGeom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8000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署名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414780" y="4011295"/>
            <a:ext cx="358775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1072515" y="1159510"/>
            <a:ext cx="6338570" cy="21399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png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tags" Target="../tags/tag91.xml" /><Relationship Id="rId18" Type="http://schemas.openxmlformats.org/officeDocument/2006/relationships/tags" Target="../tags/tag92.xml" /><Relationship Id="rId19" Type="http://schemas.openxmlformats.org/officeDocument/2006/relationships/tags" Target="../tags/tag9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473" descr="图片包含 桌子, 香蕉, 盘子, 表面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54" name="椭圆 7"/>
          <p:cNvSpPr/>
          <p:nvPr>
            <p:custDataLst>
              <p:tags r:id="rId14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81990" y="365126"/>
            <a:ext cx="10828020" cy="101924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681990" y="1483815"/>
            <a:ext cx="10895610" cy="45126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6034" r:id="rId2"/>
    <p:sldLayoutId id="2147486035" r:id="rId3"/>
    <p:sldLayoutId id="2147486036" r:id="rId4"/>
    <p:sldLayoutId id="2147486037" r:id="rId5"/>
    <p:sldLayoutId id="2147486038" r:id="rId6"/>
    <p:sldLayoutId id="2147486039" r:id="rId7"/>
    <p:sldLayoutId id="2147486040" r:id="rId8"/>
    <p:sldLayoutId id="2147486041" r:id="rId9"/>
    <p:sldLayoutId id="2147486042" r:id="rId10"/>
    <p:sldLayoutId id="2147486043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0" scaled="0"/>
          </a:gradFill>
          <a:latin typeface="+mj-ea"/>
          <a:ea typeface="+mj-ea"/>
          <a:cs typeface="MiSans" panose="00000500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5.xml" /><Relationship Id="rId4" Type="http://schemas.openxmlformats.org/officeDocument/2006/relationships/tags" Target="../tags/tag96.xml" /><Relationship Id="rId5" Type="http://schemas.openxmlformats.org/officeDocument/2006/relationships/tags" Target="../tags/tag97.xml" /><Relationship Id="rId6" Type="http://schemas.openxmlformats.org/officeDocument/2006/relationships/tags" Target="../tags/tag9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6.xml" /><Relationship Id="rId11" Type="http://schemas.openxmlformats.org/officeDocument/2006/relationships/tags" Target="../tags/tag107.xml" /><Relationship Id="rId12" Type="http://schemas.openxmlformats.org/officeDocument/2006/relationships/tags" Target="../tags/tag108.xml" /><Relationship Id="rId13" Type="http://schemas.openxmlformats.org/officeDocument/2006/relationships/tags" Target="../tags/tag109.xml" /><Relationship Id="rId14" Type="http://schemas.openxmlformats.org/officeDocument/2006/relationships/tags" Target="../tags/tag110.xml" /><Relationship Id="rId15" Type="http://schemas.openxmlformats.org/officeDocument/2006/relationships/tags" Target="../tags/tag111.xml" /><Relationship Id="rId16" Type="http://schemas.openxmlformats.org/officeDocument/2006/relationships/tags" Target="../tags/tag112.xml" /><Relationship Id="rId17" Type="http://schemas.openxmlformats.org/officeDocument/2006/relationships/tags" Target="../tags/tag113.xml" /><Relationship Id="rId18" Type="http://schemas.openxmlformats.org/officeDocument/2006/relationships/tags" Target="../tags/tag114.xml" /><Relationship Id="rId19" Type="http://schemas.openxmlformats.org/officeDocument/2006/relationships/tags" Target="../tags/tag11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6.xml" /><Relationship Id="rId21" Type="http://schemas.openxmlformats.org/officeDocument/2006/relationships/tags" Target="../tags/tag117.xml" /><Relationship Id="rId22" Type="http://schemas.openxmlformats.org/officeDocument/2006/relationships/tags" Target="../tags/tag118.xml" /><Relationship Id="rId23" Type="http://schemas.openxmlformats.org/officeDocument/2006/relationships/tags" Target="../tags/tag119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Relationship Id="rId9" Type="http://schemas.openxmlformats.org/officeDocument/2006/relationships/tags" Target="../tags/tag10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7011102102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>
            <a:normAutofit fontScale="95000" lnSpcReduction="20000"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标题 9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>
            <a:normAutofit fontScale="96667"/>
          </a:bodyPr>
          <a:lstStyle/>
          <a:p>
            <a:r>
              <a:rPr lang="zh-CN" altLang="en-US"/>
              <a:t>大班游戏找朋友教案反思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32" name="文本占位符 8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94167" lnSpcReduction="20000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34" name="标题 9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36" name="序号"/>
          <p:cNvSpPr txBox="1"/>
          <p:nvPr>
            <p:custDataLst>
              <p:tags r:id="rId5"/>
            </p:custDataLst>
          </p:nvPr>
        </p:nvSpPr>
        <p:spPr>
          <a:xfrm>
            <a:off x="867728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6"/>
            </p:custDataLst>
          </p:nvPr>
        </p:nvSpPr>
        <p:spPr>
          <a:xfrm>
            <a:off x="868045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目录标题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0" name="矩形 27"/>
          <p:cNvSpPr/>
          <p:nvPr>
            <p:custDataLst>
              <p:tags r:id="rId7"/>
            </p:custDataLst>
          </p:nvPr>
        </p:nvSpPr>
        <p:spPr>
          <a:xfrm>
            <a:off x="867728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42" name="序号"/>
          <p:cNvSpPr txBox="1"/>
          <p:nvPr>
            <p:custDataLst>
              <p:tags r:id="rId8"/>
            </p:custDataLst>
          </p:nvPr>
        </p:nvSpPr>
        <p:spPr>
          <a:xfrm>
            <a:off x="2640013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9"/>
            </p:custDataLst>
          </p:nvPr>
        </p:nvSpPr>
        <p:spPr>
          <a:xfrm>
            <a:off x="2640330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游戏目标达成情况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6" name="矩形 83"/>
          <p:cNvSpPr/>
          <p:nvPr>
            <p:custDataLst>
              <p:tags r:id="rId10"/>
            </p:custDataLst>
          </p:nvPr>
        </p:nvSpPr>
        <p:spPr>
          <a:xfrm>
            <a:off x="2640013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11"/>
            </p:custDataLst>
          </p:nvPr>
        </p:nvSpPr>
        <p:spPr>
          <a:xfrm>
            <a:off x="4412298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2"/>
            </p:custDataLst>
          </p:nvPr>
        </p:nvSpPr>
        <p:spPr>
          <a:xfrm>
            <a:off x="4412615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游戏过程中的问题与解决方案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2" name="矩形 88"/>
          <p:cNvSpPr/>
          <p:nvPr>
            <p:custDataLst>
              <p:tags r:id="rId13"/>
            </p:custDataLst>
          </p:nvPr>
        </p:nvSpPr>
        <p:spPr>
          <a:xfrm>
            <a:off x="4412298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54" name="序号"/>
          <p:cNvSpPr txBox="1"/>
          <p:nvPr>
            <p:custDataLst>
              <p:tags r:id="rId14"/>
            </p:custDataLst>
          </p:nvPr>
        </p:nvSpPr>
        <p:spPr>
          <a:xfrm>
            <a:off x="6184583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5"/>
            </p:custDataLst>
          </p:nvPr>
        </p:nvSpPr>
        <p:spPr>
          <a:xfrm>
            <a:off x="6184900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幼儿参与度与兴趣度分析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8" name="矩形 93"/>
          <p:cNvSpPr/>
          <p:nvPr>
            <p:custDataLst>
              <p:tags r:id="rId16"/>
            </p:custDataLst>
          </p:nvPr>
        </p:nvSpPr>
        <p:spPr>
          <a:xfrm>
            <a:off x="6184583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17"/>
            </p:custDataLst>
          </p:nvPr>
        </p:nvSpPr>
        <p:spPr>
          <a:xfrm>
            <a:off x="7956868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18"/>
            </p:custDataLst>
          </p:nvPr>
        </p:nvSpPr>
        <p:spPr>
          <a:xfrm>
            <a:off x="7957185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教案设计反思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4" name="矩形 98"/>
          <p:cNvSpPr/>
          <p:nvPr>
            <p:custDataLst>
              <p:tags r:id="rId19"/>
            </p:custDataLst>
          </p:nvPr>
        </p:nvSpPr>
        <p:spPr>
          <a:xfrm>
            <a:off x="7956868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66" name="序号"/>
          <p:cNvSpPr txBox="1"/>
          <p:nvPr>
            <p:custDataLst>
              <p:tags r:id="rId20"/>
            </p:custDataLst>
          </p:nvPr>
        </p:nvSpPr>
        <p:spPr>
          <a:xfrm>
            <a:off x="9729153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06.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21"/>
            </p:custDataLst>
          </p:nvPr>
        </p:nvSpPr>
        <p:spPr>
          <a:xfrm>
            <a:off x="9729470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教学反思与总结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70" name="矩形 103"/>
          <p:cNvSpPr/>
          <p:nvPr>
            <p:custDataLst>
              <p:tags r:id="rId22"/>
            </p:custDataLst>
          </p:nvPr>
        </p:nvSpPr>
        <p:spPr>
          <a:xfrm>
            <a:off x="9729153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</p:spTree>
    <p:custDataLst>
      <p:tags r:id="rId23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https://d.book118.com/497011102102006031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非常感谢您的观看"/>
  <p:tag name="KSO_WM_UNIT_TYPE" val="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9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  <p:tag name="KSO_WM_TEMPLATE_THUMBS_INDEX" val="1、9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SLIDE_CONTENT_AREA" val="{&quot;left&quot;:&quot;6.5&quot;,&quot;top&quot;:&quot;86.75&quot;,&quot;width&quot;:&quot;810.3&quot;,&quot;height&quot;:&quot;338.2&quot;}"/>
  <p:tag name="KSO_WM_SLIDE_ID" val="custom2023024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  <p:tag name="KSO_WM_TEMPLATE_THUMBS_INDEX" val="1、9"/>
</p:tagLst>
</file>

<file path=ppt/tags/tag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1_1"/>
  <p:tag name="KSO_WM_UNIT_INDEX" val="1_1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1_2"/>
  <p:tag name="KSO_WM_UNIT_INDEX" val="1_1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2_1"/>
  <p:tag name="KSO_WM_UNIT_INDEX" val="1_2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2_2"/>
  <p:tag name="KSO_WM_UNIT_INDEX" val="1_2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3_1"/>
  <p:tag name="KSO_WM_UNIT_INDEX" val="1_3_1"/>
  <p:tag name="KSO_WM_UNIT_LAYERLEVEL" val="1_1_1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3_2"/>
  <p:tag name="KSO_WM_UNIT_INDEX" val="1_3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4_1"/>
  <p:tag name="KSO_WM_UNIT_INDEX" val="1_4_1"/>
  <p:tag name="KSO_WM_UNIT_LAYERLEVEL" val="1_1_1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4_2"/>
  <p:tag name="KSO_WM_UNIT_INDEX" val="1_4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5_1"/>
  <p:tag name="KSO_WM_UNIT_INDEX" val="1_5_1"/>
  <p:tag name="KSO_WM_UNIT_LAYERLEVEL" val="1_1_1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5_2"/>
  <p:tag name="KSO_WM_UNIT_INDEX" val="1_5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6_1"/>
  <p:tag name="KSO_WM_UNIT_INDEX" val="1_6_1"/>
  <p:tag name="KSO_WM_UNIT_LAYERLEVEL" val="1_1_1"/>
  <p:tag name="KSO_WM_UNIT_SUBTYPE" val="d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6_2"/>
  <p:tag name="KSO_WM_UNIT_INDEX" val="1_6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45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12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8">
      <a:dk1>
        <a:srgbClr val="000000"/>
      </a:dk1>
      <a:lt1>
        <a:srgbClr val="FFFFFF"/>
      </a:lt1>
      <a:dk2>
        <a:srgbClr val="702C06"/>
      </a:dk2>
      <a:lt2>
        <a:srgbClr val="FEE6EB"/>
      </a:lt2>
      <a:accent1>
        <a:srgbClr val="FE012F"/>
      </a:accent1>
      <a:accent2>
        <a:srgbClr val="FD4F3C"/>
      </a:accent2>
      <a:accent3>
        <a:srgbClr val="FB6F46"/>
      </a:accent3>
      <a:accent4>
        <a:srgbClr val="FA884F"/>
      </a:accent4>
      <a:accent5>
        <a:srgbClr val="F89D58"/>
      </a:accent5>
      <a:accent6>
        <a:srgbClr val="F7B05F"/>
      </a:accent6>
      <a:hlink>
        <a:srgbClr val="0563C1"/>
      </a:hlink>
      <a:folHlink>
        <a:srgbClr val="954D72"/>
      </a:folHlink>
    </a:clrScheme>
    <a:fontScheme name="自定义 58">
      <a:majorFont>
        <a:latin typeface="MiSans Bold"/>
        <a:ea typeface="MiSans Bold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18</Paragraphs>
  <Slides>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11">
      <vt:lpstr>Arial</vt:lpstr>
      <vt:lpstr>Calibri</vt:lpstr>
      <vt:lpstr>MiSans Bold</vt:lpstr>
      <vt:lpstr>MiSans</vt:lpstr>
      <vt:lpstr>微软雅黑</vt:lpstr>
      <vt:lpstr>Wingdings</vt:lpstr>
      <vt:lpstr>Calibri Light</vt:lpstr>
      <vt:lpstr>Office Theme</vt:lpstr>
      <vt:lpstr>大班游戏找朋友教案反思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2024-09-03T18:34:09.022</cp:lastPrinted>
  <dcterms:created xsi:type="dcterms:W3CDTF">2024-09-03T10:34:09Z</dcterms:created>
  <dcterms:modified xsi:type="dcterms:W3CDTF">2024-09-03T10:34:11Z</dcterms:modified>
</cp:coreProperties>
</file>