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9BFDA-7AEE-4067-BD75-1A18DB294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EADDC-C532-4037-A4E7-776B15A53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D860E-E819-4FDF-990A-41089591F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5C2F1-1624-44D5-BA36-0301DCAA9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E0F2AE-1A99-484C-8ADC-A939D1850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AAE918-3719-4C3A-82AD-89417CD86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0FB0C9-6B3B-42D4-A422-7D348FADF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F4062-3FB3-4EC1-9839-F18C3FF35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B0109-FD31-4364-B16D-DE4F94EA2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E2DF6-BE6D-4440-B520-E9C1EE5FC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FB419-CDA0-4240-BB0B-ACB0FD1F0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1210114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主体责任落实情况报告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主体责任体系概述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主体责任落实情况分析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典型案例剖析与启示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本报告旨在全面反映主体责任落实情况，加强内部管理，提高工作效能。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在当前形势下，强化主体责任落实已成为各级组织和单位的重要任务，对于推动工作顺利开展具有重要意义。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本报告涵盖本单位各部门、各岗位在主体责任落实方面的工作情况。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报告面向本单位领导、相关部门及全体员工，以供了解、监督和参考。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主体责任体系概述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主体责任定义与分类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主体责任可根据不同领域和层级进行划分，如企业主体责任、政府部门监管责任、员工个人安全责任等。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主体责任是指企业或组织在生产经营活动中，对安全生产、环境保护、质量管理等方面所承担的法律责任和义务。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主体责任体系包括责任主体、责任内容、责任落实和责任追究四个方面，构成了一个完整的责任闭环。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主体明确各级组织和个人在体系中的位置和职责；责任内容涵盖安全生产、环境保护等各方面的具体要求和标准；责任落实通过制定实施计划、监督检查等机制确保责任得到履行；责任追究则对未能履行职责的主体进行问责和处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主体责任体系框架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其他相关方责任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供应商、承包商等相关方也应按照合同约定和法律法规要求履行相应责任，如提供符合标准的产品和服务、保障施工现场安全等。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企业作为生产经营活动的直接参与者，承担安全生产、环境保护等主体责任，包括制定安全管理制度、配备安全设施、开展安全培训等。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政府部门监管责任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政府部门负责制定相关法规和标准，对企业履行主体责任进行监管和检查，对违法违规行为进行处罚。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员工个人安全责任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员工个人应自觉遵守安全操作规程，正确使用劳动防护用品，积极参与安全培训和应急演练，发现隐患及时报告。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各级主体责任划分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主体责任落实情况分析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总体落实情况概述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全面梳理主体责任清单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对各级主体责任进行细致划分，明确责任边界和具体任务。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加强组织领导和考核评价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建立健全组织领导体系，将主体责任落实情况纳入考核评价体系。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推动问题整改落实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针对发现的问题，及时制定整改措施并督促整改到位。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岗位责任落实情况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各岗位人员明确自身职责，认真履行职责，确保各项工作任务落到实处。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领导班子责任落实情况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领导班子高度重视主体责任落实，切实加强组织领导和督促检查，推动各项工作任务有效落实。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部门责任落实情况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各部门按照职责分工，认真履行主体责任，加强协作配合，形成工作合力。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各级主体责任具体落实情况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125" r="5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个别部门和岗位人员对主体责任认识不够深刻，履行职责不够到位，导致部分工作任务未能有效落实。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部分主体责任落实不到位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部分部门之间沟通协调不够顺畅，存在信息壁垒和工作脱节现象，影响了主体责任的全面落实。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沟通协调不够顺畅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当前监督考核机制还存在一定漏洞和不足，未能充分发挥激励和约束作用，需要进一步加以完善。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监督考核机制不够完善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https://d.book118.com/497012101146006050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2024-09-23T13:07:48.911</cp:lastPrinted>
  <dcterms:created xsi:type="dcterms:W3CDTF">2024-09-23T05:07:48Z</dcterms:created>
  <dcterms:modified xsi:type="dcterms:W3CDTF">2024-09-23T05:07:51Z</dcterms:modified>
</cp:coreProperties>
</file>