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FA6CF-5E6C-4427-85C9-1D0494F7B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928C6-4D88-4C81-8FE3-B2408CDA1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1348E-5349-4ECF-A423-B90257386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45E721-AEB9-4052-83B4-54472A5B8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E6F827-2C6E-4F59-92D4-1B53AD7EE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9E9BCF-FA44-4DCA-AB8A-46C2F96F4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22E684-03F6-4F4F-BE0E-ED75759B5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8C73F4-6BAB-4F9F-86E1-91EE3125B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B73473-41DE-4D57-A20C-595BBDCAA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BC567-41A0-4FEF-B426-5F4B84CF3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7752D-2615-4A0F-8D64-A88497519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1400105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危机沟通与品牌保护2024年企业危机管理战略培训课件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危机沟通基础与原则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品牌保护策略及实践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危机预警机制建立与完善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应对媒体策略及技巧培训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内部员工沟通与心理干预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恢复期管理：重塑品牌形象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危机沟通基础与原则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危机沟通定义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在危机事件发生时，企业与相关利益方进行信息交流、意见沟通和情感互动的过程。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有效的危机沟通能够降低危机对企业声誉和品牌的负面影响，维护企业形象和品牌价值，同时有助于企业与相关利益方建立信任和合作关系，共同应对危机。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危机沟通定义及重要性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传递准确信息、消除误解和疑虑、建立信任和合作关系、维护企业形象和品牌价值。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及时性原则、准确性原则、一致性原则、透明性原则、负责任原则。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危机沟通目标与原则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51" r="1585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335" r="633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792" r="1579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危机沟通中企业角色定位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企业应主动发布危机相关信息，保障公众知情权。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企业应解释危机发生的原因、影响及应对措施等，消除公众疑虑。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企业应协调各方利益，寻求共识和合作，共同应对危机。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企业应通过积极有效的沟通，维护自身形象和品牌价值。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信息发布者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解释者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协调者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形象维护者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品牌保护策略及实践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明确品牌的核心价值和独特卖点，以及品牌在市场中的定位和差异化优势。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通过市场调研、数据分析等方法，对品牌价值进行定量和定性评估，了解品牌在消费者心中的认知度和美誉度。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品牌价值识别与评估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品牌价值评估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品牌价值识别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9469" r="294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预防性保护策略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建立完善的品牌保护机制，包括商标注册、专利申请、版权保护等，预防潜在的品牌侵权行为。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应对性保护策略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针对已经出现的品牌侵权行为，采取法律手段进行维权，包括起诉、调解、仲裁等，确保品牌权益得到有效保障。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品牌保护策略制定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介绍国内外知名品牌在品牌保护方面的成功案例，分析其品牌保护策略的制定和执行过程，以及取得的成果。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经典案例分享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组织学员进行品牌保护实战案例的演练，提高学员在实际操作中应对品牌危机的能力和水平。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实战案例演练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品牌保护实践案例分析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危机预警机制建立与完善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通过社交媒体、新闻网站、论坛等渠道监测负面信息，及时发现潜在危机。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负面舆情监测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敏感话题跟踪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内部风险报告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关注行业动态、政策变化等敏感话题，分析可能对企业产生的影响。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建立内部风险报告机制，鼓励员工及时上报潜在危机，确保管理层第一时间掌握情况。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危机预警信号识别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确定需要预警的危机类型及预警级别，为后续工作提供指导。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明确预警目标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通过调查问卷、访谈、文献资料等方式收集相关信息，运用统计分析方法对数据进行处理和分析。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基于历史数据和专家经验，构建适用于企业的危机预警模型。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预警模型构建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将预警模型嵌入企业管理系统，实现实时监测和自动预警。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预警系统实施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预警机制建立流程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https://d.book118.com/497014001053006025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2024-08-29T20:41:18.601</cp:lastPrinted>
  <dcterms:created xsi:type="dcterms:W3CDTF">2024-08-29T12:41:18Z</dcterms:created>
  <dcterms:modified xsi:type="dcterms:W3CDTF">2024-08-29T12:41:20Z</dcterms:modified>
</cp:coreProperties>
</file>