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1C456-202A-40A3-A3D2-64958E49D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4418B-8EC4-45C8-B2D5-9C3FD233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180C1-ECCD-4FBC-9291-285D7C63D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EC3AE-C18A-4EEE-B8F5-BC3FF306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8D2746-6831-44FA-934D-E36B7C3B0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6F9F1-92BB-40D8-BDF1-D7334A56A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1DDFF-974D-4EA0-82E8-2D82D20F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E4537-BA84-4DDF-847C-BAC19175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290EC-47EC-4C90-A941-E30F8E114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12010-FA0D-4266-A4B2-C5C1468E6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5453B-65C2-4A15-98ED-54D97EE1E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140100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翻转一个图形作一条直线的轴对称图形课件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轴对称图形的基本概念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翻转一个图形作轴对称图形的方法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翻转一个图形作一条直线的轴对称图形的实例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翻转一个图形作轴对称图形的应用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翻转一个图形作轴对称图形的练习题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轴对称图形的基本概念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轴对称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轴对称图形的特点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轴对称的定义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如果一个平面图形沿着一条直线折叠后，直线两旁的部分能够互相重合，那么这个图形叫做轴对称图形，这条直线叫做对称轴。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具有对称轴的图形，其对称轴两侧的图形可以完全重合，且形状和大小都相同。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轴对称图形具有对称性，即沿对称轴折叠后，两侧图形可以完全重合。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轴对称图形具有稳定性，因为其对称轴两侧的图形具有相同的形状和大小，因此受力均匀，不易发生变形。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轴对称图形在美学上具有很高的价值，常常被用于建筑设计、艺术创作等领域。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轴对称图形的性质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轴对称图形的分类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以图形中心为对称点，将图形旋转180度后可以与原图重合的图形。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沿一条直线折叠后，两侧图形可以完全重合的图形。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以镜面为对称面，将图形反射后可以与原图重合的图形。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中心对称图形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轴对称图形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镜面对称图形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翻转一个图形作轴对称图形的方法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0" r="214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63" r="3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确定对称轴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在作图时，使用工具画出对称轴，确保其与图形垂直或平行。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对称轴是决定图形对称的关键，通常选择通过图形中心的直线作为对称轴。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对称点是图形关于对称轴的镜像点，它们与对称轴的距离和位置关系相同。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在作图时，使用工具测量并标记出对称点，确保它们与对称轴的距离相等。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确定对称点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55" b="226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连接对称点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将对称点用直线连接起来，形成轴对称图形。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在作图时，使用工具绘制连接线，确保其经过对称点且与对称轴平行或垂直。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翻转一个图形作一条直线的轴对称图形的实例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https://d.book118.com/497014010033006051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2024-09-24T03:15:41.326</cp:lastPrinted>
  <dcterms:created xsi:type="dcterms:W3CDTF">2024-09-23T19:15:41Z</dcterms:created>
  <dcterms:modified xsi:type="dcterms:W3CDTF">2024-09-23T19:15:43Z</dcterms:modified>
</cp:coreProperties>
</file>