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A6289-7CDB-4CE1-9C96-EF7867B9D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18282-F327-4DC8-96EF-9AC67846C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E6960-A9C2-47F9-9219-FDD26293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9F189-479A-4BD9-A6E6-CC481F457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3BEBE8-E542-479C-AC9E-D1E16B7F1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13646-A395-4F9F-A75D-01346DA0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7FBA9F-6EEF-465E-B1A5-6F7C868D5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6B099-B889-48A8-9629-86E029855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3B71C-28AD-4C1E-B5F4-63AFB9BD5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1038A-E53B-4413-9097-7ABEAC38F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E45C0-F628-45BF-BDDB-3F9A350EC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14021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教学反思能力实训总结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教学反思能力的重要性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实训内容和实施过程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实训成果和收获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本次实训的目标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提升学员的教学反思意识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通过本次实训，使学员意识到教学反思在教学实践中的重要性，并能够主动进行教学反思。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培养学员的教学反思能力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通过案例分析、小组讨论等形式，培养学员发现问题、分析问题和解决问题的能力，提升教学反思能力。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促进学员的专业成长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通过教学反思，帮助学员深入理解教学过程，提高教学质量，促进学员的专业成长。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学员学习教学反思的相关理论，了解教学反思的概念、意义和方法。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学员通过分析实际教学案例，了解教学反思的实际应用，并能够结合自身教学实践进行反思。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学员分组进行讨论，分享教学反思的经验和心得，互相学习、互相启发。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学员撰写教学反思报告，总结本次实训的收获和体会，并提出改进教学的具体措施。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反思报告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教学反思能力的重要性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通过反思教学实践，教师能够深入理解学科知识和教学方法，提高自身专业素养。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增强问题解决能力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促进教育观念更新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反思能够帮助教师发现并解决教学中遇到的问题，提高应对复杂教学情境的能力。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反思有助于教师审视并更新教育观念，以适应教育改革和发展的需要。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对教师个人成长的影响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反思教学过程，有助于教师发现教学设计的不足之处，进一步优化教学方案。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优化教学设计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通过反思教学方法和策略，教师可以提升教学活动的针对性和实效性。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提高教学有效性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反思教学实践，有助于教师关注学生差异，提供个性化教学，促进教育公平。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对教学质量和效果的影响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培养学生的思维能力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反思教学鼓励学生思考自己的学习过程，培养学生的批判性思维和问题解决能力。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促进学生的全面发展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通过反思教学实践，教师能够关注学生的情感、态度和社会发展等方面，促进学生全面发展。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激发学生学习兴趣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反思教学有助于教师了解学生的学习需求和兴趣，采用更符合学生特点的教学方式，激发学生的学习热情。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对学生发展的影响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实训内容和实施过程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总结词：深入理解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详细描述：通过理论学习，深入理解反思性教学的概念、原则和方法，掌握反思性教学的基本理论框架。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总结词：拓展视野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详细描述：学习反思性教学的不同流派和理论观点，了解其发展历程和最新研究成果，拓展专业视野。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总结词：明确方向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详细描述：明确反思性教学在教师专业发展中的作用和意义，为自己的教学实践和学术研究指明方向。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反思性教学理论学习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总结词：分析能力提升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详细描述：通过对实际教学案例的分析，提升分析和解决问题的能力，学习如何从反思性角度审视和改进教学实践。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总结词：借鉴经验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详细描述：借鉴其他教师的成功经验和教学策略，了解他们在反思性教学实践中的做法和心得。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总结词：发现不足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详细描述：通过分析实际案例，发现自己在教学中存在的不足和问题，为后续的反思性教学实践提供改进方向。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实际教学案例分析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https://d.book118.com/497014021102006032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2024-09-05T08:35:20.391</cp:lastPrinted>
  <dcterms:created xsi:type="dcterms:W3CDTF">2024-09-05T00:35:20Z</dcterms:created>
  <dcterms:modified xsi:type="dcterms:W3CDTF">2024-09-05T00:35:22Z</dcterms:modified>
</cp:coreProperties>
</file>